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74" r:id="rId2"/>
    <p:sldId id="280" r:id="rId3"/>
    <p:sldId id="277" r:id="rId4"/>
    <p:sldId id="278" r:id="rId5"/>
    <p:sldId id="276" r:id="rId6"/>
    <p:sldId id="279" r:id="rId7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just format 2 - Dekorfärg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llanmörkt format 3 - Dekorfärg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llanmörkt format 3 - Dekorfärg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25E5076-3810-47DD-B79F-674D7AD40C01}" styleName="Mörkt format 1 - Dekorfärg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Mörkt format 2 - Dekorfärg 5/Dekorfärg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Mörkt format 2 - Dekorfärg 3/Dekorfärg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Mörkt format 2 - Dekorfärg 1/Dekorfärg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Mörkt forma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Mörkt format 1 - Dekorfärg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llanmörkt format 2 - Dekorfärg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llanmörkt format 1 - Dekorfärg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Inget format, inget rutnät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Format med tema 1 - dekorfärg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Format med tema 1 - dekorfärg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12C8C85-51F0-491E-9774-3900AFEF0FD7}" styleName="Ljust format 2 - Dekorfärg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llanmörkt format 1 - Dekorfärg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9" autoAdjust="0"/>
    <p:restoredTop sz="97840"/>
  </p:normalViewPr>
  <p:slideViewPr>
    <p:cSldViewPr snapToGrid="0" snapToObjects="1" showGuides="1">
      <p:cViewPr varScale="1">
        <p:scale>
          <a:sx n="79" d="100"/>
          <a:sy n="79" d="100"/>
        </p:scale>
        <p:origin x="120" y="8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3.pn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14DD3-62EE-7048-9559-A20293B3E60D}" type="datetimeFigureOut">
              <a:rPr lang="sv-SE" smtClean="0"/>
              <a:t>2022-08-15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35BF2-85D5-404D-8153-DE011A72B3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8100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objekt 14">
            <a:extLst>
              <a:ext uri="{FF2B5EF4-FFF2-40B4-BE49-F238E27FC236}">
                <a16:creationId xmlns:a16="http://schemas.microsoft.com/office/drawing/2014/main" id="{5B9A4053-2FB8-3342-B60D-7FC2648537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10" b="15718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1302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pic>
        <p:nvPicPr>
          <p:cNvPr id="13" name="Bildobjekt 12" descr="Lund University's logotype.">
            <a:extLst>
              <a:ext uri="{FF2B5EF4-FFF2-40B4-BE49-F238E27FC236}">
                <a16:creationId xmlns:a16="http://schemas.microsoft.com/office/drawing/2014/main" id="{3A8EFBAE-371E-E046-8879-6F2B8A74E5A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5723868" y="1632438"/>
            <a:ext cx="744262" cy="993215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AA3C37CF-2E7F-204C-BAF4-14554C4282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3855" y="1605990"/>
            <a:ext cx="5146058" cy="734110"/>
          </a:xfrm>
        </p:spPr>
        <p:txBody>
          <a:bodyPr bIns="0" anchor="t" anchorCtr="0">
            <a:noAutofit/>
          </a:bodyPr>
          <a:lstStyle>
            <a:lvl1pPr>
              <a:lnSpc>
                <a:spcPct val="10000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6853855" y="2336984"/>
            <a:ext cx="514605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latshållare för text 11">
            <a:extLst>
              <a:ext uri="{FF2B5EF4-FFF2-40B4-BE49-F238E27FC236}">
                <a16:creationId xmlns:a16="http://schemas.microsoft.com/office/drawing/2014/main" id="{4BB7ED9B-1D2D-7541-ABE9-750F505D44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53854" y="2453762"/>
            <a:ext cx="5146059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Name, affiliation etc.</a:t>
            </a:r>
          </a:p>
        </p:txBody>
      </p:sp>
      <p:pic>
        <p:nvPicPr>
          <p:cNvPr id="23" name="Bildobjekt 22">
            <a:extLst>
              <a:ext uri="{FF2B5EF4-FFF2-40B4-BE49-F238E27FC236}">
                <a16:creationId xmlns:a16="http://schemas.microsoft.com/office/drawing/2014/main" id="{E67EF931-F7AE-D74F-A8D9-A4EA6F28174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679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FDE34647-2FEA-054E-80E8-C0FCC8DEB358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2159999"/>
            <a:ext cx="8820000" cy="3960000"/>
          </a:xfr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accent6"/>
              </a:buClr>
              <a:defRPr>
                <a:solidFill>
                  <a:schemeClr val="bg1"/>
                </a:solidFill>
              </a:defRPr>
            </a:lvl6pPr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6" name="Bildobjekt 5">
            <a:extLst>
              <a:ext uri="{FF2B5EF4-FFF2-40B4-BE49-F238E27FC236}">
                <a16:creationId xmlns:a16="http://schemas.microsoft.com/office/drawing/2014/main" id="{366166D1-A94D-034B-A5C2-E51AD0A82A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39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128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diagram et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20000" y="359999"/>
            <a:ext cx="8820000" cy="1199860"/>
          </a:xfrm>
        </p:spPr>
        <p:txBody>
          <a:bodyPr bIns="0" anchor="ctr" anchorCtr="0">
            <a:normAutofit/>
          </a:bodyPr>
          <a:lstStyle>
            <a:lvl1pPr>
              <a:defRPr sz="4800"/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1559859"/>
            <a:ext cx="8820000" cy="4560140"/>
          </a:xfrm>
        </p:spPr>
        <p:txBody>
          <a:bodyPr/>
          <a:lstStyle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933F4960-63AF-A84C-B009-410701F6CB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40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74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diagram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D81A3E1B-C332-BE46-9FEB-739A7F90AAC9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20000" y="359999"/>
            <a:ext cx="8820000" cy="1199860"/>
          </a:xfrm>
        </p:spPr>
        <p:txBody>
          <a:bodyPr bIns="0" anchor="ctr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1559859"/>
            <a:ext cx="8820000" cy="4560140"/>
          </a:xfr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accent6"/>
              </a:buClr>
              <a:defRPr>
                <a:solidFill>
                  <a:schemeClr val="bg1"/>
                </a:solidFill>
              </a:defRPr>
            </a:lvl6pPr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12C348BE-4CF4-A845-A104-4CE7946E58F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39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121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bulky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0000" y="188914"/>
            <a:ext cx="10440000" cy="1071086"/>
          </a:xfrm>
        </p:spPr>
        <p:txBody>
          <a:bodyPr bIns="0" anchor="ctr" anchorCtr="0">
            <a:normAutofit/>
          </a:bodyPr>
          <a:lstStyle>
            <a:lvl1pPr>
              <a:defRPr sz="4800"/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00000" y="1259998"/>
            <a:ext cx="10440000" cy="5409090"/>
          </a:xfrm>
        </p:spPr>
        <p:txBody>
          <a:bodyPr/>
          <a:lstStyle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351F9240-81BB-8B49-9FD3-43F9228B36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40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435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bulky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4E7D8CD1-C060-BC4F-99D0-93925AD78847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00000" y="188914"/>
            <a:ext cx="10440000" cy="1071086"/>
          </a:xfrm>
        </p:spPr>
        <p:txBody>
          <a:bodyPr bIns="0" anchor="ctr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00000" y="1259998"/>
            <a:ext cx="10440000" cy="5409089"/>
          </a:xfr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accent6"/>
              </a:buClr>
              <a:defRPr>
                <a:solidFill>
                  <a:schemeClr val="bg1"/>
                </a:solidFill>
              </a:defRPr>
            </a:lvl6pPr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59BEFE16-2911-FD4B-9C79-914CA91C2DF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39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451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large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 5">
            <a:extLst>
              <a:ext uri="{FF2B5EF4-FFF2-40B4-BE49-F238E27FC236}">
                <a16:creationId xmlns:a16="http://schemas.microsoft.com/office/drawing/2014/main" id="{BA0ABDCC-D188-2F40-92DB-269FBA094FC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11807825" cy="6480175"/>
          </a:xfrm>
          <a:solidFill>
            <a:schemeClr val="bg2"/>
          </a:solidFill>
        </p:spPr>
        <p:txBody>
          <a:bodyPr/>
          <a:lstStyle/>
          <a:p>
            <a:r>
              <a:rPr lang="en-GB" noProof="0" dirty="0"/>
              <a:t>Drag an image here or click the icon to add background image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5D19B9C2-70AA-3747-8E78-329608E61B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7600" y="4880235"/>
            <a:ext cx="5294400" cy="1205418"/>
          </a:xfrm>
          <a:solidFill>
            <a:schemeClr val="bg1"/>
          </a:solidFill>
        </p:spPr>
        <p:txBody>
          <a:bodyPr wrap="square" lIns="540000" tIns="360000" rIns="360000" bIns="468000">
            <a:spAutoFit/>
          </a:bodyPr>
          <a:lstStyle>
            <a:lvl1pPr>
              <a:lnSpc>
                <a:spcPct val="100000"/>
              </a:lnSpc>
              <a:defRPr sz="2400" baseline="0"/>
            </a:lvl1pPr>
          </a:lstStyle>
          <a:p>
            <a:r>
              <a:rPr lang="en-GB" noProof="0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4026514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small text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 5">
            <a:extLst>
              <a:ext uri="{FF2B5EF4-FFF2-40B4-BE49-F238E27FC236}">
                <a16:creationId xmlns:a16="http://schemas.microsoft.com/office/drawing/2014/main" id="{BA0ABDCC-D188-2F40-92DB-269FBA094FC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11807825" cy="6480175"/>
          </a:xfrm>
          <a:solidFill>
            <a:schemeClr val="bg2"/>
          </a:solidFill>
        </p:spPr>
        <p:txBody>
          <a:bodyPr/>
          <a:lstStyle/>
          <a:p>
            <a:r>
              <a:rPr lang="en-GB" noProof="0" dirty="0"/>
              <a:t>Drag an image here or click the icon to add background image</a:t>
            </a:r>
          </a:p>
          <a:p>
            <a:endParaRPr lang="en-GB" noProof="0" dirty="0" err="1"/>
          </a:p>
        </p:txBody>
      </p:sp>
      <p:sp>
        <p:nvSpPr>
          <p:cNvPr id="5" name="Rubrik 1">
            <a:extLst>
              <a:ext uri="{FF2B5EF4-FFF2-40B4-BE49-F238E27FC236}">
                <a16:creationId xmlns:a16="http://schemas.microsoft.com/office/drawing/2014/main" id="{BC89AA35-97B1-624B-B69D-58914AF5B3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75612" y="4880235"/>
            <a:ext cx="4116387" cy="1205418"/>
          </a:xfrm>
          <a:solidFill>
            <a:schemeClr val="bg1"/>
          </a:solidFill>
        </p:spPr>
        <p:txBody>
          <a:bodyPr wrap="square" lIns="540000" tIns="360000" rIns="360000" bIns="468000">
            <a:spAutoFit/>
          </a:bodyPr>
          <a:lstStyle>
            <a:lvl1pPr>
              <a:lnSpc>
                <a:spcPct val="100000"/>
              </a:lnSpc>
              <a:defRPr sz="2400" baseline="0"/>
            </a:lvl1pPr>
          </a:lstStyle>
          <a:p>
            <a:r>
              <a:rPr lang="en-GB" noProof="0" dirty="0"/>
              <a:t>Add text</a:t>
            </a:r>
          </a:p>
        </p:txBody>
      </p:sp>
    </p:spTree>
    <p:extLst>
      <p:ext uri="{BB962C8B-B14F-4D97-AF65-F5344CB8AC3E}">
        <p14:creationId xmlns:p14="http://schemas.microsoft.com/office/powerpoint/2010/main" val="32520629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6EFEA4A-5ABD-6A4D-88CB-42E58CB142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00" y="2786400"/>
            <a:ext cx="11088000" cy="615553"/>
          </a:xfrm>
        </p:spPr>
        <p:txBody>
          <a:bodyPr bIns="0" anchor="ctr" anchorCtr="0">
            <a:sp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GB" noProof="0" dirty="0"/>
              <a:t>Add text</a:t>
            </a:r>
          </a:p>
        </p:txBody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2E25D466-6AB5-9440-85AE-FC77B66D04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40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5419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>
            <a:extLst>
              <a:ext uri="{FF2B5EF4-FFF2-40B4-BE49-F238E27FC236}">
                <a16:creationId xmlns:a16="http://schemas.microsoft.com/office/drawing/2014/main" id="{F29DD6FC-67D4-1147-8BFB-BFE7374E65BA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06EFEA4A-5ABD-6A4D-88CB-42E58CB1429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00" y="2785298"/>
            <a:ext cx="11088000" cy="615553"/>
          </a:xfrm>
        </p:spPr>
        <p:txBody>
          <a:bodyPr bIns="0" anchor="ctr" anchorCtr="0">
            <a:spAutoFit/>
          </a:bodyPr>
          <a:lstStyle>
            <a:lvl1pPr algn="ctr">
              <a:lnSpc>
                <a:spcPct val="10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Add text</a:t>
            </a: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B624D84F-F750-A94E-A87E-FC5BDF931DA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39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0448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B3015678-1B21-F548-AB9E-9C139C0F75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5" name="Platshållare för bild 3">
            <a:extLst>
              <a:ext uri="{FF2B5EF4-FFF2-40B4-BE49-F238E27FC236}">
                <a16:creationId xmlns:a16="http://schemas.microsoft.com/office/drawing/2014/main" id="{8AF7B282-EE79-CC45-BF9C-0671C9A487D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16388" y="188913"/>
            <a:ext cx="3959224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6" name="Platshållare för bild 3">
            <a:extLst>
              <a:ext uri="{FF2B5EF4-FFF2-40B4-BE49-F238E27FC236}">
                <a16:creationId xmlns:a16="http://schemas.microsoft.com/office/drawing/2014/main" id="{F692A12B-7004-EE49-9971-D747A70447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75612" y="188913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5" name="Platshållare för bild 3">
            <a:extLst>
              <a:ext uri="{FF2B5EF4-FFF2-40B4-BE49-F238E27FC236}">
                <a16:creationId xmlns:a16="http://schemas.microsoft.com/office/drawing/2014/main" id="{0DB67BB7-8CB4-5046-8AC2-E508709ACA0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92088" y="3428998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6" name="Platshållare för bild 3">
            <a:extLst>
              <a:ext uri="{FF2B5EF4-FFF2-40B4-BE49-F238E27FC236}">
                <a16:creationId xmlns:a16="http://schemas.microsoft.com/office/drawing/2014/main" id="{04D25F2B-1A76-3943-8341-1E952FF295D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116388" y="3428997"/>
            <a:ext cx="3959224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4" name="Platshållare för bild 3">
            <a:extLst>
              <a:ext uri="{FF2B5EF4-FFF2-40B4-BE49-F238E27FC236}">
                <a16:creationId xmlns:a16="http://schemas.microsoft.com/office/drawing/2014/main" id="{7D21BC8F-843D-4545-8437-C52123F558E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75612" y="3428999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8" name="Rubrik 1">
            <a:extLst>
              <a:ext uri="{FF2B5EF4-FFF2-40B4-BE49-F238E27FC236}">
                <a16:creationId xmlns:a16="http://schemas.microsoft.com/office/drawing/2014/main" id="{D971C67A-26E8-0C4A-982B-7B5FF06961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2088" y="-406473"/>
            <a:ext cx="9266160" cy="304699"/>
          </a:xfrm>
        </p:spPr>
        <p:txBody>
          <a:bodyPr wrap="square" lIns="0" tIns="0" rIns="0" bIns="0">
            <a:spAutoFit/>
          </a:bodyPr>
          <a:lstStyle>
            <a:lvl1pPr>
              <a:defRPr sz="2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 dirty="0"/>
              <a:t>Click here to add a title</a:t>
            </a:r>
          </a:p>
        </p:txBody>
      </p:sp>
    </p:spTree>
    <p:extLst>
      <p:ext uri="{BB962C8B-B14F-4D97-AF65-F5344CB8AC3E}">
        <p14:creationId xmlns:p14="http://schemas.microsoft.com/office/powerpoint/2010/main" val="62101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on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Bildobjekt 17">
            <a:extLst>
              <a:ext uri="{FF2B5EF4-FFF2-40B4-BE49-F238E27FC236}">
                <a16:creationId xmlns:a16="http://schemas.microsoft.com/office/drawing/2014/main" id="{B9FAF899-14FA-F046-96DB-82762ED410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10" b="15718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sp>
        <p:nvSpPr>
          <p:cNvPr id="22" name="Rektangel 2">
            <a:extLst>
              <a:ext uri="{FF2B5EF4-FFF2-40B4-BE49-F238E27FC236}">
                <a16:creationId xmlns:a16="http://schemas.microsoft.com/office/drawing/2014/main" id="{1E6DED82-8490-6141-A0AD-5A832A551408}"/>
              </a:ext>
            </a:extLst>
          </p:cNvPr>
          <p:cNvSpPr/>
          <p:nvPr userDrawn="1"/>
        </p:nvSpPr>
        <p:spPr>
          <a:xfrm>
            <a:off x="135627" y="123307"/>
            <a:ext cx="4264252" cy="2479783"/>
          </a:xfrm>
          <a:custGeom>
            <a:avLst/>
            <a:gdLst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4488028 w 4488028"/>
              <a:gd name="connsiteY2" fmla="*/ 2937993 h 2937993"/>
              <a:gd name="connsiteX3" fmla="*/ 0 w 4488028"/>
              <a:gd name="connsiteY3" fmla="*/ 2937993 h 2937993"/>
              <a:gd name="connsiteX4" fmla="*/ 0 w 4488028"/>
              <a:gd name="connsiteY4" fmla="*/ 0 h 2937993"/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0 w 4488028"/>
              <a:gd name="connsiteY2" fmla="*/ 2937993 h 2937993"/>
              <a:gd name="connsiteX3" fmla="*/ 0 w 4488028"/>
              <a:gd name="connsiteY3" fmla="*/ 0 h 293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8028" h="2937993">
                <a:moveTo>
                  <a:pt x="0" y="0"/>
                </a:moveTo>
                <a:lnTo>
                  <a:pt x="4488028" y="0"/>
                </a:lnTo>
                <a:lnTo>
                  <a:pt x="0" y="293799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1000">
                <a:srgbClr val="FFFFFF">
                  <a:alpha val="76000"/>
                </a:srgbClr>
              </a:gs>
              <a:gs pos="50000">
                <a:srgbClr val="FFFFFF">
                  <a:alpha val="0"/>
                </a:srgbClr>
              </a:gs>
            </a:gsLst>
            <a:lin ang="3600000" scaled="0"/>
            <a:tileRect/>
          </a:grad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t" anchorCtr="0">
            <a:noAutofit/>
          </a:bodyPr>
          <a:lstStyle/>
          <a:p>
            <a:pPr marL="0" marR="0" lvl="0" indent="0" algn="ctr" defTabSz="5842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pic>
        <p:nvPicPr>
          <p:cNvPr id="11" name="Bildobjekt 10" descr="Lund University's logotype.">
            <a:extLst>
              <a:ext uri="{FF2B5EF4-FFF2-40B4-BE49-F238E27FC236}">
                <a16:creationId xmlns:a16="http://schemas.microsoft.com/office/drawing/2014/main" id="{642E6626-F4CE-8846-81B4-39A44570A07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76746" y="353139"/>
            <a:ext cx="744262" cy="99321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2592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A1A56743-FB24-1849-93B5-ADD6F23CD3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4311" y="1859358"/>
            <a:ext cx="6144864" cy="1292662"/>
          </a:xfrm>
        </p:spPr>
        <p:txBody>
          <a:bodyPr wrap="square" bIns="0" anchor="t" anchorCtr="0">
            <a:sp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en-GB" noProof="0"/>
              <a:t>Title slide for longer headline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</a:extLst>
          </p:cNvPr>
          <p:cNvCxnSpPr>
            <a:cxnSpLocks/>
          </p:cNvCxnSpPr>
          <p:nvPr userDrawn="1"/>
        </p:nvCxnSpPr>
        <p:spPr>
          <a:xfrm>
            <a:off x="5854930" y="3353694"/>
            <a:ext cx="61448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latshållare för text 11">
            <a:extLst>
              <a:ext uri="{FF2B5EF4-FFF2-40B4-BE49-F238E27FC236}">
                <a16:creationId xmlns:a16="http://schemas.microsoft.com/office/drawing/2014/main" id="{4BB7ED9B-1D2D-7541-ABE9-750F505D44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54313" y="3499576"/>
            <a:ext cx="6145601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 dirty="0"/>
              <a:t>Name, affiliation etc.</a:t>
            </a:r>
          </a:p>
        </p:txBody>
      </p:sp>
      <p:pic>
        <p:nvPicPr>
          <p:cNvPr id="10" name="Bildobjekt 9">
            <a:extLst>
              <a:ext uri="{FF2B5EF4-FFF2-40B4-BE49-F238E27FC236}">
                <a16:creationId xmlns:a16="http://schemas.microsoft.com/office/drawing/2014/main" id="{3D946A34-F6D8-4B44-9644-EC06EE3B260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0488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A506083C-36FA-EA41-9374-E68FDA30D00D}"/>
              </a:ext>
            </a:extLst>
          </p:cNvPr>
          <p:cNvSpPr/>
          <p:nvPr userDrawn="1"/>
        </p:nvSpPr>
        <p:spPr>
          <a:xfrm>
            <a:off x="4116388" y="3429000"/>
            <a:ext cx="3959224" cy="32400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Rubrik 2">
            <a:extLst>
              <a:ext uri="{FF2B5EF4-FFF2-40B4-BE49-F238E27FC236}">
                <a16:creationId xmlns:a16="http://schemas.microsoft.com/office/drawing/2014/main" id="{DDB3530F-65D5-CD43-82D8-FBC17205FD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6390" y="4216387"/>
            <a:ext cx="3959223" cy="1292662"/>
          </a:xfrm>
          <a:noFill/>
        </p:spPr>
        <p:txBody>
          <a:bodyPr wrap="square" lIns="468000" rIns="432000" bIns="0" anchor="ctr" anchorCtr="0">
            <a:spAutoFit/>
          </a:bodyPr>
          <a:lstStyle>
            <a:lvl1pPr>
              <a:lnSpc>
                <a:spcPct val="100000"/>
              </a:lnSpc>
              <a:defRPr sz="2800" baseline="0">
                <a:solidFill>
                  <a:schemeClr val="tx2"/>
                </a:solidFill>
              </a:defRPr>
            </a:lvl1pPr>
          </a:lstStyle>
          <a:p>
            <a:r>
              <a:rPr lang="en-GB" noProof="0" dirty="0"/>
              <a:t>Use this template when you need text in a collage</a:t>
            </a:r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B3015678-1B21-F548-AB9E-9C139C0F75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5" name="Platshållare för bild 3">
            <a:extLst>
              <a:ext uri="{FF2B5EF4-FFF2-40B4-BE49-F238E27FC236}">
                <a16:creationId xmlns:a16="http://schemas.microsoft.com/office/drawing/2014/main" id="{8AF7B282-EE79-CC45-BF9C-0671C9A487D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16388" y="188913"/>
            <a:ext cx="3959224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6" name="Platshållare för bild 3">
            <a:extLst>
              <a:ext uri="{FF2B5EF4-FFF2-40B4-BE49-F238E27FC236}">
                <a16:creationId xmlns:a16="http://schemas.microsoft.com/office/drawing/2014/main" id="{F692A12B-7004-EE49-9971-D747A70447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75612" y="188913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5" name="Platshållare för bild 3">
            <a:extLst>
              <a:ext uri="{FF2B5EF4-FFF2-40B4-BE49-F238E27FC236}">
                <a16:creationId xmlns:a16="http://schemas.microsoft.com/office/drawing/2014/main" id="{0DB67BB7-8CB4-5046-8AC2-E508709ACA0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92088" y="3428998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4" name="Platshållare för bild 3">
            <a:extLst>
              <a:ext uri="{FF2B5EF4-FFF2-40B4-BE49-F238E27FC236}">
                <a16:creationId xmlns:a16="http://schemas.microsoft.com/office/drawing/2014/main" id="{7D21BC8F-843D-4545-8437-C52123F558E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75612" y="3428999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</p:spTree>
    <p:extLst>
      <p:ext uri="{BB962C8B-B14F-4D97-AF65-F5344CB8AC3E}">
        <p14:creationId xmlns:p14="http://schemas.microsoft.com/office/powerpoint/2010/main" val="25780855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lage + tex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A506083C-36FA-EA41-9374-E68FDA30D00D}"/>
              </a:ext>
            </a:extLst>
          </p:cNvPr>
          <p:cNvSpPr/>
          <p:nvPr userDrawn="1"/>
        </p:nvSpPr>
        <p:spPr>
          <a:xfrm>
            <a:off x="4116388" y="3429000"/>
            <a:ext cx="3959224" cy="324008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9" name="Rubrik 2">
            <a:extLst>
              <a:ext uri="{FF2B5EF4-FFF2-40B4-BE49-F238E27FC236}">
                <a16:creationId xmlns:a16="http://schemas.microsoft.com/office/drawing/2014/main" id="{3E1C5BC2-1B5A-DA4F-A220-7E22547FE6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16390" y="4216387"/>
            <a:ext cx="3959223" cy="1292662"/>
          </a:xfrm>
          <a:noFill/>
        </p:spPr>
        <p:txBody>
          <a:bodyPr wrap="square" lIns="468000" rIns="432000" bIns="0" anchor="ctr" anchorCtr="0">
            <a:spAutoFit/>
          </a:bodyPr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Use this template when you need text in a collage</a:t>
            </a:r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B3015678-1B21-F548-AB9E-9C139C0F751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5" name="Platshållare för bild 3">
            <a:extLst>
              <a:ext uri="{FF2B5EF4-FFF2-40B4-BE49-F238E27FC236}">
                <a16:creationId xmlns:a16="http://schemas.microsoft.com/office/drawing/2014/main" id="{8AF7B282-EE79-CC45-BF9C-0671C9A487D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16388" y="188913"/>
            <a:ext cx="3959224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6" name="Platshållare för bild 3">
            <a:extLst>
              <a:ext uri="{FF2B5EF4-FFF2-40B4-BE49-F238E27FC236}">
                <a16:creationId xmlns:a16="http://schemas.microsoft.com/office/drawing/2014/main" id="{F692A12B-7004-EE49-9971-D747A70447C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075612" y="188913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5" name="Platshållare för bild 3">
            <a:extLst>
              <a:ext uri="{FF2B5EF4-FFF2-40B4-BE49-F238E27FC236}">
                <a16:creationId xmlns:a16="http://schemas.microsoft.com/office/drawing/2014/main" id="{0DB67BB7-8CB4-5046-8AC2-E508709ACA0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192088" y="3428998"/>
            <a:ext cx="3924300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  <p:sp>
        <p:nvSpPr>
          <p:cNvPr id="14" name="Platshållare för bild 3">
            <a:extLst>
              <a:ext uri="{FF2B5EF4-FFF2-40B4-BE49-F238E27FC236}">
                <a16:creationId xmlns:a16="http://schemas.microsoft.com/office/drawing/2014/main" id="{7D21BC8F-843D-4545-8437-C52123F558E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075612" y="3428999"/>
            <a:ext cx="3924302" cy="3240087"/>
          </a:xfrm>
        </p:spPr>
        <p:txBody>
          <a:bodyPr/>
          <a:lstStyle/>
          <a:p>
            <a:r>
              <a:rPr lang="en-GB" noProof="0" dirty="0"/>
              <a:t>Add image</a:t>
            </a:r>
          </a:p>
        </p:txBody>
      </p:sp>
    </p:spTree>
    <p:extLst>
      <p:ext uri="{BB962C8B-B14F-4D97-AF65-F5344CB8AC3E}">
        <p14:creationId xmlns:p14="http://schemas.microsoft.com/office/powerpoint/2010/main" val="13194324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DCB9E94-CD43-A846-848D-1D1C817F52C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2088" y="-406473"/>
            <a:ext cx="9272423" cy="304699"/>
          </a:xfrm>
        </p:spPr>
        <p:txBody>
          <a:bodyPr wrap="square" lIns="0" tIns="0" rIns="0" bIns="0">
            <a:spAutoFit/>
          </a:bodyPr>
          <a:lstStyle>
            <a:lvl1pPr>
              <a:defRPr sz="2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 dirty="0"/>
              <a:t>Click here to add a title</a:t>
            </a:r>
          </a:p>
        </p:txBody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C9EDCECD-A53F-2645-97B7-45A73EC0A9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40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140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164158-0CE9-4349-B3F5-2F2E57F0D0C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8/15/2022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259CC6-7B72-4137-928D-D85C24DCBB66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926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objekt 14">
            <a:extLst>
              <a:ext uri="{FF2B5EF4-FFF2-40B4-BE49-F238E27FC236}">
                <a16:creationId xmlns:a16="http://schemas.microsoft.com/office/drawing/2014/main" id="{5B9A4053-2FB8-3342-B60D-7FC2648537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880" t="26162"/>
          <a:stretch/>
        </p:blipFill>
        <p:spPr>
          <a:xfrm>
            <a:off x="192088" y="188912"/>
            <a:ext cx="11807825" cy="6480175"/>
          </a:xfrm>
          <a:prstGeom prst="rect">
            <a:avLst/>
          </a:prstGeom>
        </p:spPr>
      </p:pic>
      <p:sp>
        <p:nvSpPr>
          <p:cNvPr id="10" name="Rektangel 2">
            <a:extLst>
              <a:ext uri="{FF2B5EF4-FFF2-40B4-BE49-F238E27FC236}">
                <a16:creationId xmlns:a16="http://schemas.microsoft.com/office/drawing/2014/main" id="{5EA01DBB-6763-8B49-8D7A-51A30C118D29}"/>
              </a:ext>
            </a:extLst>
          </p:cNvPr>
          <p:cNvSpPr/>
          <p:nvPr userDrawn="1"/>
        </p:nvSpPr>
        <p:spPr>
          <a:xfrm>
            <a:off x="135627" y="123307"/>
            <a:ext cx="4264252" cy="2566105"/>
          </a:xfrm>
          <a:custGeom>
            <a:avLst/>
            <a:gdLst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4488028 w 4488028"/>
              <a:gd name="connsiteY2" fmla="*/ 2937993 h 2937993"/>
              <a:gd name="connsiteX3" fmla="*/ 0 w 4488028"/>
              <a:gd name="connsiteY3" fmla="*/ 2937993 h 2937993"/>
              <a:gd name="connsiteX4" fmla="*/ 0 w 4488028"/>
              <a:gd name="connsiteY4" fmla="*/ 0 h 2937993"/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0 w 4488028"/>
              <a:gd name="connsiteY2" fmla="*/ 2937993 h 2937993"/>
              <a:gd name="connsiteX3" fmla="*/ 0 w 4488028"/>
              <a:gd name="connsiteY3" fmla="*/ 0 h 293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8028" h="2937993">
                <a:moveTo>
                  <a:pt x="0" y="0"/>
                </a:moveTo>
                <a:lnTo>
                  <a:pt x="4488028" y="0"/>
                </a:lnTo>
                <a:lnTo>
                  <a:pt x="0" y="293799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1000">
                <a:srgbClr val="FFFFFF">
                  <a:alpha val="76000"/>
                </a:srgbClr>
              </a:gs>
              <a:gs pos="50000">
                <a:srgbClr val="FFFFFF">
                  <a:alpha val="0"/>
                </a:srgbClr>
              </a:gs>
            </a:gsLst>
            <a:lin ang="3480000" scaled="0"/>
            <a:tileRect/>
          </a:grad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t" anchorCtr="0">
            <a:noAutofit/>
          </a:bodyPr>
          <a:lstStyle/>
          <a:p>
            <a:pPr marL="0" marR="0" lvl="0" indent="0" algn="ctr" defTabSz="5842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6746488" y="1484556"/>
            <a:ext cx="5445512" cy="1302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2" name="Rubrik 1">
            <a:extLst>
              <a:ext uri="{FF2B5EF4-FFF2-40B4-BE49-F238E27FC236}">
                <a16:creationId xmlns:a16="http://schemas.microsoft.com/office/drawing/2014/main" id="{0465E161-D6C8-CE40-80C0-301BFB6828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32277" y="1605990"/>
            <a:ext cx="5146058" cy="734110"/>
          </a:xfrm>
        </p:spPr>
        <p:txBody>
          <a:bodyPr bIns="0" anchor="t" anchorCtr="0">
            <a:noAutofit/>
          </a:bodyPr>
          <a:lstStyle>
            <a:lvl1pPr>
              <a:lnSpc>
                <a:spcPct val="10000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</a:extLst>
          </p:cNvPr>
          <p:cNvCxnSpPr>
            <a:cxnSpLocks/>
          </p:cNvCxnSpPr>
          <p:nvPr userDrawn="1"/>
        </p:nvCxnSpPr>
        <p:spPr>
          <a:xfrm>
            <a:off x="7032277" y="2336984"/>
            <a:ext cx="4967636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latshållare för text 11">
            <a:extLst>
              <a:ext uri="{FF2B5EF4-FFF2-40B4-BE49-F238E27FC236}">
                <a16:creationId xmlns:a16="http://schemas.microsoft.com/office/drawing/2014/main" id="{5E9EA6EC-E28E-CD41-8685-F6762D241A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276" y="2453762"/>
            <a:ext cx="5146059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Name, affiliation etc.</a:t>
            </a:r>
          </a:p>
        </p:txBody>
      </p:sp>
      <p:pic>
        <p:nvPicPr>
          <p:cNvPr id="13" name="Bildobjekt 12">
            <a:extLst>
              <a:ext uri="{FF2B5EF4-FFF2-40B4-BE49-F238E27FC236}">
                <a16:creationId xmlns:a16="http://schemas.microsoft.com/office/drawing/2014/main" id="{C415B4A6-D08E-A042-B618-42DCBA34730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  <p:pic>
        <p:nvPicPr>
          <p:cNvPr id="12" name="Bildobjekt 11" descr="Lund University's logotype.">
            <a:extLst>
              <a:ext uri="{FF2B5EF4-FFF2-40B4-BE49-F238E27FC236}">
                <a16:creationId xmlns:a16="http://schemas.microsoft.com/office/drawing/2014/main" id="{E410E6E8-625C-C943-9C79-23C544111B0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476746" y="353139"/>
            <a:ext cx="744262" cy="99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975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 lon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>
            <a:extLst>
              <a:ext uri="{FF2B5EF4-FFF2-40B4-BE49-F238E27FC236}">
                <a16:creationId xmlns:a16="http://schemas.microsoft.com/office/drawing/2014/main" id="{2126C620-A434-6F44-8C7F-63061A79BB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880" t="26162"/>
          <a:stretch/>
        </p:blipFill>
        <p:spPr>
          <a:xfrm>
            <a:off x="192088" y="188912"/>
            <a:ext cx="11807825" cy="6480175"/>
          </a:xfrm>
          <a:prstGeom prst="rect">
            <a:avLst/>
          </a:prstGeom>
        </p:spPr>
      </p:pic>
      <p:sp>
        <p:nvSpPr>
          <p:cNvPr id="22" name="Rektangel 2">
            <a:extLst>
              <a:ext uri="{FF2B5EF4-FFF2-40B4-BE49-F238E27FC236}">
                <a16:creationId xmlns:a16="http://schemas.microsoft.com/office/drawing/2014/main" id="{1E6DED82-8490-6141-A0AD-5A832A551408}"/>
              </a:ext>
            </a:extLst>
          </p:cNvPr>
          <p:cNvSpPr/>
          <p:nvPr userDrawn="1"/>
        </p:nvSpPr>
        <p:spPr>
          <a:xfrm>
            <a:off x="135627" y="123307"/>
            <a:ext cx="4264252" cy="2566105"/>
          </a:xfrm>
          <a:custGeom>
            <a:avLst/>
            <a:gdLst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4488028 w 4488028"/>
              <a:gd name="connsiteY2" fmla="*/ 2937993 h 2937993"/>
              <a:gd name="connsiteX3" fmla="*/ 0 w 4488028"/>
              <a:gd name="connsiteY3" fmla="*/ 2937993 h 2937993"/>
              <a:gd name="connsiteX4" fmla="*/ 0 w 4488028"/>
              <a:gd name="connsiteY4" fmla="*/ 0 h 2937993"/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0 w 4488028"/>
              <a:gd name="connsiteY2" fmla="*/ 2937993 h 2937993"/>
              <a:gd name="connsiteX3" fmla="*/ 0 w 4488028"/>
              <a:gd name="connsiteY3" fmla="*/ 0 h 293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8028" h="2937993">
                <a:moveTo>
                  <a:pt x="0" y="0"/>
                </a:moveTo>
                <a:lnTo>
                  <a:pt x="4488028" y="0"/>
                </a:lnTo>
                <a:lnTo>
                  <a:pt x="0" y="293799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1000">
                <a:srgbClr val="FFFFFF">
                  <a:alpha val="76000"/>
                </a:srgbClr>
              </a:gs>
              <a:gs pos="50000">
                <a:srgbClr val="FFFFFF">
                  <a:alpha val="0"/>
                </a:srgbClr>
              </a:gs>
            </a:gsLst>
            <a:lin ang="3480000" scaled="0"/>
            <a:tileRect/>
          </a:grad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t" anchorCtr="0">
            <a:noAutofit/>
          </a:bodyPr>
          <a:lstStyle/>
          <a:p>
            <a:pPr marL="0" marR="0" lvl="0" indent="0" algn="ctr" defTabSz="5842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2592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9" name="Rubrik 1">
            <a:extLst>
              <a:ext uri="{FF2B5EF4-FFF2-40B4-BE49-F238E27FC236}">
                <a16:creationId xmlns:a16="http://schemas.microsoft.com/office/drawing/2014/main" id="{9CF2729D-ECD9-C649-B375-DDA663FEE4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4311" y="1859358"/>
            <a:ext cx="6144864" cy="1292662"/>
          </a:xfrm>
        </p:spPr>
        <p:txBody>
          <a:bodyPr wrap="square" bIns="0" anchor="t" anchorCtr="0">
            <a:sp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en-GB" noProof="0"/>
              <a:t>Title slide for longer headline</a:t>
            </a:r>
          </a:p>
        </p:txBody>
      </p:sp>
      <p:cxnSp>
        <p:nvCxnSpPr>
          <p:cNvPr id="15" name="Rak 14">
            <a:extLst>
              <a:ext uri="{FF2B5EF4-FFF2-40B4-BE49-F238E27FC236}">
                <a16:creationId xmlns:a16="http://schemas.microsoft.com/office/drawing/2014/main" id="{4283877A-7310-1244-AD34-A2BC6E7F7EC5}"/>
              </a:ext>
            </a:extLst>
          </p:cNvPr>
          <p:cNvCxnSpPr>
            <a:cxnSpLocks/>
          </p:cNvCxnSpPr>
          <p:nvPr userDrawn="1"/>
        </p:nvCxnSpPr>
        <p:spPr>
          <a:xfrm>
            <a:off x="5854930" y="3353694"/>
            <a:ext cx="61448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latshållare för text 11">
            <a:extLst>
              <a:ext uri="{FF2B5EF4-FFF2-40B4-BE49-F238E27FC236}">
                <a16:creationId xmlns:a16="http://schemas.microsoft.com/office/drawing/2014/main" id="{BB796774-9AC9-EF4E-8A3C-00D83E5A56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54313" y="3499576"/>
            <a:ext cx="6145601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Name, affiliation etc.</a:t>
            </a:r>
          </a:p>
        </p:txBody>
      </p:sp>
      <p:pic>
        <p:nvPicPr>
          <p:cNvPr id="13" name="Bildobjekt 12">
            <a:extLst>
              <a:ext uri="{FF2B5EF4-FFF2-40B4-BE49-F238E27FC236}">
                <a16:creationId xmlns:a16="http://schemas.microsoft.com/office/drawing/2014/main" id="{4810F14E-9B82-AD45-A9ED-99611D37C7D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  <p:pic>
        <p:nvPicPr>
          <p:cNvPr id="12" name="Bildobjekt 11" descr="Lund University's logotype.">
            <a:extLst>
              <a:ext uri="{FF2B5EF4-FFF2-40B4-BE49-F238E27FC236}">
                <a16:creationId xmlns:a16="http://schemas.microsoft.com/office/drawing/2014/main" id="{80324412-E3A2-184A-A9D3-85845206BCD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476746" y="353139"/>
            <a:ext cx="744262" cy="99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89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objekt 14">
            <a:extLst>
              <a:ext uri="{FF2B5EF4-FFF2-40B4-BE49-F238E27FC236}">
                <a16:creationId xmlns:a16="http://schemas.microsoft.com/office/drawing/2014/main" id="{5B9A4053-2FB8-3342-B60D-7FC2648537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261" t="19608" b="8271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6746488" y="1484556"/>
            <a:ext cx="5445512" cy="1302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6" name="Rubrik 1">
            <a:extLst>
              <a:ext uri="{FF2B5EF4-FFF2-40B4-BE49-F238E27FC236}">
                <a16:creationId xmlns:a16="http://schemas.microsoft.com/office/drawing/2014/main" id="{323BAD4B-C876-A947-B84B-70BE804FFC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32277" y="1605990"/>
            <a:ext cx="5146058" cy="734110"/>
          </a:xfrm>
        </p:spPr>
        <p:txBody>
          <a:bodyPr bIns="0" anchor="t" anchorCtr="0">
            <a:noAutofit/>
          </a:bodyPr>
          <a:lstStyle>
            <a:lvl1pPr>
              <a:lnSpc>
                <a:spcPct val="10000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Add title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</a:extLst>
          </p:cNvPr>
          <p:cNvCxnSpPr>
            <a:cxnSpLocks/>
          </p:cNvCxnSpPr>
          <p:nvPr userDrawn="1"/>
        </p:nvCxnSpPr>
        <p:spPr>
          <a:xfrm>
            <a:off x="7032277" y="2336984"/>
            <a:ext cx="4967636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latshållare för text 11">
            <a:extLst>
              <a:ext uri="{FF2B5EF4-FFF2-40B4-BE49-F238E27FC236}">
                <a16:creationId xmlns:a16="http://schemas.microsoft.com/office/drawing/2014/main" id="{441749B1-2509-2A41-B7FC-7CEED5642D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276" y="2453762"/>
            <a:ext cx="5146059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Name, affiliation etc.</a:t>
            </a:r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209784B7-2B3F-1A4D-9027-EAC271866D5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  <p:pic>
        <p:nvPicPr>
          <p:cNvPr id="10" name="Bildobjekt 9" descr="Lund University's logotype.">
            <a:extLst>
              <a:ext uri="{FF2B5EF4-FFF2-40B4-BE49-F238E27FC236}">
                <a16:creationId xmlns:a16="http://schemas.microsoft.com/office/drawing/2014/main" id="{7B3B0A48-DA8E-0A46-AD4C-1F9B93F95B0D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476746" y="353139"/>
            <a:ext cx="744262" cy="99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70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 long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objekt 12">
            <a:extLst>
              <a:ext uri="{FF2B5EF4-FFF2-40B4-BE49-F238E27FC236}">
                <a16:creationId xmlns:a16="http://schemas.microsoft.com/office/drawing/2014/main" id="{9945810A-D868-894A-8135-2C48517CE5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261" t="19608" b="8271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2592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8" name="Rubrik 1">
            <a:extLst>
              <a:ext uri="{FF2B5EF4-FFF2-40B4-BE49-F238E27FC236}">
                <a16:creationId xmlns:a16="http://schemas.microsoft.com/office/drawing/2014/main" id="{3B620808-FCD6-A847-A7FA-4CEA2CC821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4311" y="1859358"/>
            <a:ext cx="6144864" cy="1292662"/>
          </a:xfrm>
        </p:spPr>
        <p:txBody>
          <a:bodyPr wrap="square" bIns="0" anchor="t" anchorCtr="0">
            <a:sp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en-GB" noProof="0"/>
              <a:t>Title slide for longer headline</a:t>
            </a:r>
          </a:p>
        </p:txBody>
      </p:sp>
      <p:cxnSp>
        <p:nvCxnSpPr>
          <p:cNvPr id="14" name="Rak 13">
            <a:extLst>
              <a:ext uri="{FF2B5EF4-FFF2-40B4-BE49-F238E27FC236}">
                <a16:creationId xmlns:a16="http://schemas.microsoft.com/office/drawing/2014/main" id="{3382D092-2985-8E41-B909-155C77E15CCE}"/>
              </a:ext>
            </a:extLst>
          </p:cNvPr>
          <p:cNvCxnSpPr>
            <a:cxnSpLocks/>
          </p:cNvCxnSpPr>
          <p:nvPr userDrawn="1"/>
        </p:nvCxnSpPr>
        <p:spPr>
          <a:xfrm>
            <a:off x="5854930" y="3353694"/>
            <a:ext cx="61448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latshållare för text 11">
            <a:extLst>
              <a:ext uri="{FF2B5EF4-FFF2-40B4-BE49-F238E27FC236}">
                <a16:creationId xmlns:a16="http://schemas.microsoft.com/office/drawing/2014/main" id="{867F76BB-3A62-0A4A-BB95-F999DE2F25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54313" y="3499576"/>
            <a:ext cx="6145601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Name, affiliation etc.</a:t>
            </a:r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F8D03AA1-B493-CF43-9DE1-59DA4787B9F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  <p:pic>
        <p:nvPicPr>
          <p:cNvPr id="10" name="Bildobjekt 9" descr="Lund University's logotype.">
            <a:extLst>
              <a:ext uri="{FF2B5EF4-FFF2-40B4-BE49-F238E27FC236}">
                <a16:creationId xmlns:a16="http://schemas.microsoft.com/office/drawing/2014/main" id="{C291FB68-43F3-4C41-9352-9D3112B5C41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476746" y="353139"/>
            <a:ext cx="744262" cy="99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756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 5">
            <a:extLst>
              <a:ext uri="{FF2B5EF4-FFF2-40B4-BE49-F238E27FC236}">
                <a16:creationId xmlns:a16="http://schemas.microsoft.com/office/drawing/2014/main" id="{BA0ABDCC-D188-2F40-92DB-269FBA094FC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2088" y="188913"/>
            <a:ext cx="11807825" cy="6480175"/>
          </a:xfrm>
          <a:solidFill>
            <a:schemeClr val="accent5"/>
          </a:solidFill>
        </p:spPr>
        <p:txBody>
          <a:bodyPr/>
          <a:lstStyle/>
          <a:p>
            <a:r>
              <a:rPr lang="en-GB" noProof="0" dirty="0"/>
              <a:t>Drag an image here or click the icon</a:t>
            </a:r>
          </a:p>
        </p:txBody>
      </p:sp>
      <p:sp>
        <p:nvSpPr>
          <p:cNvPr id="3" name="Rubrik 1">
            <a:extLst>
              <a:ext uri="{FF2B5EF4-FFF2-40B4-BE49-F238E27FC236}">
                <a16:creationId xmlns:a16="http://schemas.microsoft.com/office/drawing/2014/main" id="{F135484C-500B-9E4C-B6F0-E6CD5D0A1E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2088" y="-406473"/>
            <a:ext cx="9272423" cy="304699"/>
          </a:xfrm>
        </p:spPr>
        <p:txBody>
          <a:bodyPr wrap="square" lIns="0" tIns="0" rIns="0" bIns="0">
            <a:spAutoFit/>
          </a:bodyPr>
          <a:lstStyle>
            <a:lvl1pPr>
              <a:defRPr sz="2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 dirty="0"/>
              <a:t>Click here to add a title</a:t>
            </a:r>
          </a:p>
        </p:txBody>
      </p:sp>
    </p:spTree>
    <p:extLst>
      <p:ext uri="{BB962C8B-B14F-4D97-AF65-F5344CB8AC3E}">
        <p14:creationId xmlns:p14="http://schemas.microsoft.com/office/powerpoint/2010/main" val="53202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bild 7">
            <a:extLst>
              <a:ext uri="{FF2B5EF4-FFF2-40B4-BE49-F238E27FC236}">
                <a16:creationId xmlns:a16="http://schemas.microsoft.com/office/drawing/2014/main" id="{F7FFECAB-E5AC-4A4C-A95F-80726D1FE8D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92088" y="188913"/>
            <a:ext cx="11807825" cy="6480175"/>
          </a:xfrm>
          <a:solidFill>
            <a:schemeClr val="accent5"/>
          </a:solidFill>
        </p:spPr>
        <p:txBody>
          <a:bodyPr/>
          <a:lstStyle/>
          <a:p>
            <a:r>
              <a:rPr lang="en-GB" noProof="0" dirty="0"/>
              <a:t>Drag an image here or click the icon</a:t>
            </a:r>
          </a:p>
          <a:p>
            <a:endParaRPr lang="en-GB" noProof="0" dirty="0"/>
          </a:p>
          <a:p>
            <a:endParaRPr lang="en-GB" noProof="0" dirty="0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63EBAFC8-420B-8142-8D25-7580E64C27E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2087" y="4651200"/>
            <a:ext cx="11807825" cy="1613428"/>
          </a:xfrm>
          <a:solidFill>
            <a:schemeClr val="tx1">
              <a:alpha val="50000"/>
            </a:schemeClr>
          </a:solidFill>
          <a:effectLst/>
        </p:spPr>
        <p:txBody>
          <a:bodyPr lIns="360000" tIns="108000" rIns="360000" bIns="612000" anchor="b">
            <a:spAutoFit/>
          </a:bodyPr>
          <a:lstStyle>
            <a:lvl1pPr algn="ctr">
              <a:defRPr sz="6400" cap="all" spc="100" baseline="0">
                <a:solidFill>
                  <a:schemeClr val="bg1"/>
                </a:solidFill>
                <a:effectLst>
                  <a:outerShdw blurRad="152400" algn="ctr" rotWithShape="0">
                    <a:prstClr val="black"/>
                  </a:outerShdw>
                </a:effectLst>
              </a:defRPr>
            </a:lvl1pPr>
          </a:lstStyle>
          <a:p>
            <a:r>
              <a:rPr lang="en-GB" noProof="0" dirty="0"/>
              <a:t>Add a headline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1E46E1A1-AC7E-9041-B630-B7BC5AB5BB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92087" y="5587200"/>
            <a:ext cx="11807825" cy="502445"/>
          </a:xfrm>
          <a:effectLst/>
        </p:spPr>
        <p:txBody>
          <a:bodyPr wrap="square" lIns="360000" rIns="360000">
            <a:spAutoFit/>
          </a:bodyPr>
          <a:lstStyle>
            <a:lvl1pPr marL="0" indent="0" algn="ctr">
              <a:buNone/>
              <a:defRPr sz="3200" b="0" i="0">
                <a:solidFill>
                  <a:schemeClr val="bg1"/>
                </a:solidFill>
                <a:effectLst>
                  <a:outerShdw blurRad="152400" algn="ctr" rotWithShape="0">
                    <a:prstClr val="black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 dirty="0"/>
              <a:t>Add text here or make the grey box smaller</a:t>
            </a:r>
          </a:p>
        </p:txBody>
      </p:sp>
    </p:spTree>
    <p:extLst>
      <p:ext uri="{BB962C8B-B14F-4D97-AF65-F5344CB8AC3E}">
        <p14:creationId xmlns:p14="http://schemas.microsoft.com/office/powerpoint/2010/main" val="2438340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lin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GB" noProof="0"/>
              <a:t>Add a headline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2159999"/>
            <a:ext cx="8820000" cy="3960000"/>
          </a:xfrm>
        </p:spPr>
        <p:txBody>
          <a:bodyPr/>
          <a:lstStyle>
            <a:lvl7pPr marL="2743200" indent="0">
              <a:buNone/>
              <a:defRPr/>
            </a:lvl7pPr>
          </a:lstStyle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14B0D899-AB4F-EC44-8583-90CB6DEB1C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89749" y="5561052"/>
            <a:ext cx="708740" cy="9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67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4A9A7386-F759-0E42-A82F-00906141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000" y="359999"/>
            <a:ext cx="8820000" cy="1800000"/>
          </a:xfrm>
          <a:prstGeom prst="rect">
            <a:avLst/>
          </a:prstGeom>
        </p:spPr>
        <p:txBody>
          <a:bodyPr vert="horz" lIns="0" tIns="0" rIns="0" bIns="288000" rtlCol="0" anchor="b" anchorCtr="0">
            <a:normAutofit/>
          </a:bodyPr>
          <a:lstStyle/>
          <a:p>
            <a:r>
              <a:rPr lang="en-GB" noProof="0"/>
              <a:t>Headline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7D065C12-314E-C844-B105-FA43CA3DE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000" y="2159999"/>
            <a:ext cx="8820000" cy="43513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r>
              <a:rPr lang="en-GB" noProof="0"/>
              <a:t>Text level 1</a:t>
            </a:r>
          </a:p>
          <a:p>
            <a:pPr lvl="1"/>
            <a:r>
              <a:rPr lang="en-GB" noProof="0"/>
              <a:t>Text level 2</a:t>
            </a:r>
          </a:p>
          <a:p>
            <a:pPr lvl="2"/>
            <a:r>
              <a:rPr lang="en-GB" noProof="0"/>
              <a:t>Text level 3</a:t>
            </a:r>
          </a:p>
          <a:p>
            <a:pPr lvl="3"/>
            <a:r>
              <a:rPr lang="en-GB" noProof="0"/>
              <a:t>Text level 4</a:t>
            </a:r>
          </a:p>
          <a:p>
            <a:pPr lvl="4"/>
            <a:r>
              <a:rPr lang="en-GB" noProof="0"/>
              <a:t>Text level 5</a:t>
            </a:r>
          </a:p>
          <a:p>
            <a:pPr lvl="5"/>
            <a:r>
              <a:rPr lang="en-GB" noProof="0"/>
              <a:t>Text level 6</a:t>
            </a:r>
          </a:p>
        </p:txBody>
      </p:sp>
    </p:spTree>
    <p:extLst>
      <p:ext uri="{BB962C8B-B14F-4D97-AF65-F5344CB8AC3E}">
        <p14:creationId xmlns:p14="http://schemas.microsoft.com/office/powerpoint/2010/main" val="3151263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55" r:id="rId7"/>
    <p:sldLayoutId id="2147483649" r:id="rId8"/>
    <p:sldLayoutId id="2147483650" r:id="rId9"/>
    <p:sldLayoutId id="2147483669" r:id="rId10"/>
    <p:sldLayoutId id="2147483667" r:id="rId11"/>
    <p:sldLayoutId id="2147483670" r:id="rId12"/>
    <p:sldLayoutId id="2147483673" r:id="rId13"/>
    <p:sldLayoutId id="2147483674" r:id="rId14"/>
    <p:sldLayoutId id="2147483657" r:id="rId15"/>
    <p:sldLayoutId id="2147483658" r:id="rId16"/>
    <p:sldLayoutId id="2147483651" r:id="rId17"/>
    <p:sldLayoutId id="2147483671" r:id="rId18"/>
    <p:sldLayoutId id="2147483659" r:id="rId19"/>
    <p:sldLayoutId id="2147483660" r:id="rId20"/>
    <p:sldLayoutId id="2147483672" r:id="rId21"/>
    <p:sldLayoutId id="2147483661" r:id="rId22"/>
    <p:sldLayoutId id="2147483675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accent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180000" indent="-1800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04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792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080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368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656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21" userDrawn="1">
          <p15:clr>
            <a:srgbClr val="F26B43"/>
          </p15:clr>
        </p15:guide>
        <p15:guide id="4" pos="7559" userDrawn="1">
          <p15:clr>
            <a:srgbClr val="F26B43"/>
          </p15:clr>
        </p15:guide>
        <p15:guide id="5" pos="2593" userDrawn="1">
          <p15:clr>
            <a:srgbClr val="F26B43"/>
          </p15:clr>
        </p15:guide>
        <p15:guide id="6" pos="5087" userDrawn="1">
          <p15:clr>
            <a:srgbClr val="F26B43"/>
          </p15:clr>
        </p15:guide>
        <p15:guide id="7" orient="horz" pos="4201" userDrawn="1">
          <p15:clr>
            <a:srgbClr val="F26B43"/>
          </p15:clr>
        </p15:guide>
        <p15:guide id="8" orient="horz" pos="1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6" Type="http://schemas.openxmlformats.org/officeDocument/2006/relationships/tags" Target="../tags/tag26.xml"/><Relationship Id="rId21" Type="http://schemas.openxmlformats.org/officeDocument/2006/relationships/tags" Target="../tags/tag21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63" Type="http://schemas.openxmlformats.org/officeDocument/2006/relationships/tags" Target="../tags/tag63.xml"/><Relationship Id="rId68" Type="http://schemas.openxmlformats.org/officeDocument/2006/relationships/tags" Target="../tags/tag68.xml"/><Relationship Id="rId84" Type="http://schemas.openxmlformats.org/officeDocument/2006/relationships/tags" Target="../tags/tag84.xml"/><Relationship Id="rId89" Type="http://schemas.openxmlformats.org/officeDocument/2006/relationships/tags" Target="../tags/tag89.xml"/><Relationship Id="rId16" Type="http://schemas.openxmlformats.org/officeDocument/2006/relationships/tags" Target="../tags/tag16.xml"/><Relationship Id="rId11" Type="http://schemas.openxmlformats.org/officeDocument/2006/relationships/tags" Target="../tags/tag11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53" Type="http://schemas.openxmlformats.org/officeDocument/2006/relationships/tags" Target="../tags/tag53.xml"/><Relationship Id="rId58" Type="http://schemas.openxmlformats.org/officeDocument/2006/relationships/tags" Target="../tags/tag58.xml"/><Relationship Id="rId74" Type="http://schemas.openxmlformats.org/officeDocument/2006/relationships/tags" Target="../tags/tag74.xml"/><Relationship Id="rId79" Type="http://schemas.openxmlformats.org/officeDocument/2006/relationships/tags" Target="../tags/tag79.xml"/><Relationship Id="rId5" Type="http://schemas.openxmlformats.org/officeDocument/2006/relationships/tags" Target="../tags/tag5.xml"/><Relationship Id="rId90" Type="http://schemas.openxmlformats.org/officeDocument/2006/relationships/tags" Target="../tags/tag90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56" Type="http://schemas.openxmlformats.org/officeDocument/2006/relationships/tags" Target="../tags/tag56.xml"/><Relationship Id="rId64" Type="http://schemas.openxmlformats.org/officeDocument/2006/relationships/tags" Target="../tags/tag64.xml"/><Relationship Id="rId69" Type="http://schemas.openxmlformats.org/officeDocument/2006/relationships/tags" Target="../tags/tag69.xml"/><Relationship Id="rId77" Type="http://schemas.openxmlformats.org/officeDocument/2006/relationships/tags" Target="../tags/tag77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72" Type="http://schemas.openxmlformats.org/officeDocument/2006/relationships/tags" Target="../tags/tag72.xml"/><Relationship Id="rId80" Type="http://schemas.openxmlformats.org/officeDocument/2006/relationships/tags" Target="../tags/tag80.xml"/><Relationship Id="rId85" Type="http://schemas.openxmlformats.org/officeDocument/2006/relationships/tags" Target="../tags/tag85.xml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59" Type="http://schemas.openxmlformats.org/officeDocument/2006/relationships/tags" Target="../tags/tag59.xml"/><Relationship Id="rId67" Type="http://schemas.openxmlformats.org/officeDocument/2006/relationships/tags" Target="../tags/tag67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62" Type="http://schemas.openxmlformats.org/officeDocument/2006/relationships/tags" Target="../tags/tag62.xml"/><Relationship Id="rId70" Type="http://schemas.openxmlformats.org/officeDocument/2006/relationships/tags" Target="../tags/tag70.xml"/><Relationship Id="rId75" Type="http://schemas.openxmlformats.org/officeDocument/2006/relationships/tags" Target="../tags/tag75.xml"/><Relationship Id="rId83" Type="http://schemas.openxmlformats.org/officeDocument/2006/relationships/tags" Target="../tags/tag83.xml"/><Relationship Id="rId88" Type="http://schemas.openxmlformats.org/officeDocument/2006/relationships/tags" Target="../tags/tag88.xml"/><Relationship Id="rId91" Type="http://schemas.openxmlformats.org/officeDocument/2006/relationships/tags" Target="../tags/tag91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Relationship Id="rId60" Type="http://schemas.openxmlformats.org/officeDocument/2006/relationships/tags" Target="../tags/tag60.xml"/><Relationship Id="rId65" Type="http://schemas.openxmlformats.org/officeDocument/2006/relationships/tags" Target="../tags/tag65.xml"/><Relationship Id="rId73" Type="http://schemas.openxmlformats.org/officeDocument/2006/relationships/tags" Target="../tags/tag73.xml"/><Relationship Id="rId78" Type="http://schemas.openxmlformats.org/officeDocument/2006/relationships/tags" Target="../tags/tag78.xml"/><Relationship Id="rId81" Type="http://schemas.openxmlformats.org/officeDocument/2006/relationships/tags" Target="../tags/tag81.xml"/><Relationship Id="rId86" Type="http://schemas.openxmlformats.org/officeDocument/2006/relationships/tags" Target="../tags/tag86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9" Type="http://schemas.openxmlformats.org/officeDocument/2006/relationships/tags" Target="../tags/tag39.xml"/><Relationship Id="rId34" Type="http://schemas.openxmlformats.org/officeDocument/2006/relationships/tags" Target="../tags/tag34.xml"/><Relationship Id="rId50" Type="http://schemas.openxmlformats.org/officeDocument/2006/relationships/tags" Target="../tags/tag50.xml"/><Relationship Id="rId55" Type="http://schemas.openxmlformats.org/officeDocument/2006/relationships/tags" Target="../tags/tag55.xml"/><Relationship Id="rId76" Type="http://schemas.openxmlformats.org/officeDocument/2006/relationships/tags" Target="../tags/tag76.xml"/><Relationship Id="rId7" Type="http://schemas.openxmlformats.org/officeDocument/2006/relationships/tags" Target="../tags/tag7.xml"/><Relationship Id="rId71" Type="http://schemas.openxmlformats.org/officeDocument/2006/relationships/tags" Target="../tags/tag71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2.xml"/><Relationship Id="rId29" Type="http://schemas.openxmlformats.org/officeDocument/2006/relationships/tags" Target="../tags/tag29.xml"/><Relationship Id="rId24" Type="http://schemas.openxmlformats.org/officeDocument/2006/relationships/tags" Target="../tags/tag24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66" Type="http://schemas.openxmlformats.org/officeDocument/2006/relationships/tags" Target="../tags/tag66.xml"/><Relationship Id="rId87" Type="http://schemas.openxmlformats.org/officeDocument/2006/relationships/tags" Target="../tags/tag87.xml"/><Relationship Id="rId61" Type="http://schemas.openxmlformats.org/officeDocument/2006/relationships/tags" Target="../tags/tag61.xml"/><Relationship Id="rId82" Type="http://schemas.openxmlformats.org/officeDocument/2006/relationships/tags" Target="../tags/tag82.xml"/><Relationship Id="rId19" Type="http://schemas.openxmlformats.org/officeDocument/2006/relationships/tags" Target="../tags/tag19.xml"/></Relationships>
</file>

<file path=ppt/slides/_rels/slide2.xml.rels><?xml version="1.0" encoding="UTF-8" standalone="yes"?>
<Relationships xmlns="http://schemas.openxmlformats.org/package/2006/relationships"><Relationship Id="rId26" Type="http://schemas.openxmlformats.org/officeDocument/2006/relationships/tags" Target="../tags/tag117.xml"/><Relationship Id="rId21" Type="http://schemas.openxmlformats.org/officeDocument/2006/relationships/tags" Target="../tags/tag112.xml"/><Relationship Id="rId42" Type="http://schemas.openxmlformats.org/officeDocument/2006/relationships/tags" Target="../tags/tag133.xml"/><Relationship Id="rId47" Type="http://schemas.openxmlformats.org/officeDocument/2006/relationships/tags" Target="../tags/tag138.xml"/><Relationship Id="rId63" Type="http://schemas.openxmlformats.org/officeDocument/2006/relationships/tags" Target="../tags/tag154.xml"/><Relationship Id="rId68" Type="http://schemas.openxmlformats.org/officeDocument/2006/relationships/tags" Target="../tags/tag159.xml"/><Relationship Id="rId84" Type="http://schemas.openxmlformats.org/officeDocument/2006/relationships/tags" Target="../tags/tag175.xml"/><Relationship Id="rId89" Type="http://schemas.openxmlformats.org/officeDocument/2006/relationships/tags" Target="../tags/tag180.xml"/><Relationship Id="rId16" Type="http://schemas.openxmlformats.org/officeDocument/2006/relationships/tags" Target="../tags/tag107.xml"/><Relationship Id="rId11" Type="http://schemas.openxmlformats.org/officeDocument/2006/relationships/tags" Target="../tags/tag102.xml"/><Relationship Id="rId32" Type="http://schemas.openxmlformats.org/officeDocument/2006/relationships/tags" Target="../tags/tag123.xml"/><Relationship Id="rId37" Type="http://schemas.openxmlformats.org/officeDocument/2006/relationships/tags" Target="../tags/tag128.xml"/><Relationship Id="rId53" Type="http://schemas.openxmlformats.org/officeDocument/2006/relationships/tags" Target="../tags/tag144.xml"/><Relationship Id="rId58" Type="http://schemas.openxmlformats.org/officeDocument/2006/relationships/tags" Target="../tags/tag149.xml"/><Relationship Id="rId74" Type="http://schemas.openxmlformats.org/officeDocument/2006/relationships/tags" Target="../tags/tag165.xml"/><Relationship Id="rId79" Type="http://schemas.openxmlformats.org/officeDocument/2006/relationships/tags" Target="../tags/tag170.xml"/><Relationship Id="rId5" Type="http://schemas.openxmlformats.org/officeDocument/2006/relationships/tags" Target="../tags/tag96.xml"/><Relationship Id="rId90" Type="http://schemas.openxmlformats.org/officeDocument/2006/relationships/tags" Target="../tags/tag181.xml"/><Relationship Id="rId14" Type="http://schemas.openxmlformats.org/officeDocument/2006/relationships/tags" Target="../tags/tag105.xml"/><Relationship Id="rId22" Type="http://schemas.openxmlformats.org/officeDocument/2006/relationships/tags" Target="../tags/tag113.xml"/><Relationship Id="rId27" Type="http://schemas.openxmlformats.org/officeDocument/2006/relationships/tags" Target="../tags/tag118.xml"/><Relationship Id="rId30" Type="http://schemas.openxmlformats.org/officeDocument/2006/relationships/tags" Target="../tags/tag121.xml"/><Relationship Id="rId35" Type="http://schemas.openxmlformats.org/officeDocument/2006/relationships/tags" Target="../tags/tag126.xml"/><Relationship Id="rId43" Type="http://schemas.openxmlformats.org/officeDocument/2006/relationships/tags" Target="../tags/tag134.xml"/><Relationship Id="rId48" Type="http://schemas.openxmlformats.org/officeDocument/2006/relationships/tags" Target="../tags/tag139.xml"/><Relationship Id="rId56" Type="http://schemas.openxmlformats.org/officeDocument/2006/relationships/tags" Target="../tags/tag147.xml"/><Relationship Id="rId64" Type="http://schemas.openxmlformats.org/officeDocument/2006/relationships/tags" Target="../tags/tag155.xml"/><Relationship Id="rId69" Type="http://schemas.openxmlformats.org/officeDocument/2006/relationships/tags" Target="../tags/tag160.xml"/><Relationship Id="rId77" Type="http://schemas.openxmlformats.org/officeDocument/2006/relationships/tags" Target="../tags/tag168.xml"/><Relationship Id="rId8" Type="http://schemas.openxmlformats.org/officeDocument/2006/relationships/tags" Target="../tags/tag99.xml"/><Relationship Id="rId51" Type="http://schemas.openxmlformats.org/officeDocument/2006/relationships/tags" Target="../tags/tag142.xml"/><Relationship Id="rId72" Type="http://schemas.openxmlformats.org/officeDocument/2006/relationships/tags" Target="../tags/tag163.xml"/><Relationship Id="rId80" Type="http://schemas.openxmlformats.org/officeDocument/2006/relationships/tags" Target="../tags/tag171.xml"/><Relationship Id="rId85" Type="http://schemas.openxmlformats.org/officeDocument/2006/relationships/tags" Target="../tags/tag176.xml"/><Relationship Id="rId3" Type="http://schemas.openxmlformats.org/officeDocument/2006/relationships/tags" Target="../tags/tag94.xml"/><Relationship Id="rId12" Type="http://schemas.openxmlformats.org/officeDocument/2006/relationships/tags" Target="../tags/tag103.xml"/><Relationship Id="rId17" Type="http://schemas.openxmlformats.org/officeDocument/2006/relationships/tags" Target="../tags/tag108.xml"/><Relationship Id="rId25" Type="http://schemas.openxmlformats.org/officeDocument/2006/relationships/tags" Target="../tags/tag116.xml"/><Relationship Id="rId33" Type="http://schemas.openxmlformats.org/officeDocument/2006/relationships/tags" Target="../tags/tag124.xml"/><Relationship Id="rId38" Type="http://schemas.openxmlformats.org/officeDocument/2006/relationships/tags" Target="../tags/tag129.xml"/><Relationship Id="rId46" Type="http://schemas.openxmlformats.org/officeDocument/2006/relationships/tags" Target="../tags/tag137.xml"/><Relationship Id="rId59" Type="http://schemas.openxmlformats.org/officeDocument/2006/relationships/tags" Target="../tags/tag150.xml"/><Relationship Id="rId67" Type="http://schemas.openxmlformats.org/officeDocument/2006/relationships/tags" Target="../tags/tag158.xml"/><Relationship Id="rId20" Type="http://schemas.openxmlformats.org/officeDocument/2006/relationships/tags" Target="../tags/tag111.xml"/><Relationship Id="rId41" Type="http://schemas.openxmlformats.org/officeDocument/2006/relationships/tags" Target="../tags/tag132.xml"/><Relationship Id="rId54" Type="http://schemas.openxmlformats.org/officeDocument/2006/relationships/tags" Target="../tags/tag145.xml"/><Relationship Id="rId62" Type="http://schemas.openxmlformats.org/officeDocument/2006/relationships/tags" Target="../tags/tag153.xml"/><Relationship Id="rId70" Type="http://schemas.openxmlformats.org/officeDocument/2006/relationships/tags" Target="../tags/tag161.xml"/><Relationship Id="rId75" Type="http://schemas.openxmlformats.org/officeDocument/2006/relationships/tags" Target="../tags/tag166.xml"/><Relationship Id="rId83" Type="http://schemas.openxmlformats.org/officeDocument/2006/relationships/tags" Target="../tags/tag174.xml"/><Relationship Id="rId88" Type="http://schemas.openxmlformats.org/officeDocument/2006/relationships/tags" Target="../tags/tag179.xml"/><Relationship Id="rId91" Type="http://schemas.openxmlformats.org/officeDocument/2006/relationships/tags" Target="../tags/tag182.xml"/><Relationship Id="rId1" Type="http://schemas.openxmlformats.org/officeDocument/2006/relationships/tags" Target="../tags/tag92.xml"/><Relationship Id="rId6" Type="http://schemas.openxmlformats.org/officeDocument/2006/relationships/tags" Target="../tags/tag97.xml"/><Relationship Id="rId15" Type="http://schemas.openxmlformats.org/officeDocument/2006/relationships/tags" Target="../tags/tag106.xml"/><Relationship Id="rId23" Type="http://schemas.openxmlformats.org/officeDocument/2006/relationships/tags" Target="../tags/tag114.xml"/><Relationship Id="rId28" Type="http://schemas.openxmlformats.org/officeDocument/2006/relationships/tags" Target="../tags/tag119.xml"/><Relationship Id="rId36" Type="http://schemas.openxmlformats.org/officeDocument/2006/relationships/tags" Target="../tags/tag127.xml"/><Relationship Id="rId49" Type="http://schemas.openxmlformats.org/officeDocument/2006/relationships/tags" Target="../tags/tag140.xml"/><Relationship Id="rId57" Type="http://schemas.openxmlformats.org/officeDocument/2006/relationships/tags" Target="../tags/tag148.xml"/><Relationship Id="rId10" Type="http://schemas.openxmlformats.org/officeDocument/2006/relationships/tags" Target="../tags/tag101.xml"/><Relationship Id="rId31" Type="http://schemas.openxmlformats.org/officeDocument/2006/relationships/tags" Target="../tags/tag122.xml"/><Relationship Id="rId44" Type="http://schemas.openxmlformats.org/officeDocument/2006/relationships/tags" Target="../tags/tag135.xml"/><Relationship Id="rId52" Type="http://schemas.openxmlformats.org/officeDocument/2006/relationships/tags" Target="../tags/tag143.xml"/><Relationship Id="rId60" Type="http://schemas.openxmlformats.org/officeDocument/2006/relationships/tags" Target="../tags/tag151.xml"/><Relationship Id="rId65" Type="http://schemas.openxmlformats.org/officeDocument/2006/relationships/tags" Target="../tags/tag156.xml"/><Relationship Id="rId73" Type="http://schemas.openxmlformats.org/officeDocument/2006/relationships/tags" Target="../tags/tag164.xml"/><Relationship Id="rId78" Type="http://schemas.openxmlformats.org/officeDocument/2006/relationships/tags" Target="../tags/tag169.xml"/><Relationship Id="rId81" Type="http://schemas.openxmlformats.org/officeDocument/2006/relationships/tags" Target="../tags/tag172.xml"/><Relationship Id="rId86" Type="http://schemas.openxmlformats.org/officeDocument/2006/relationships/tags" Target="../tags/tag177.xml"/><Relationship Id="rId4" Type="http://schemas.openxmlformats.org/officeDocument/2006/relationships/tags" Target="../tags/tag95.xml"/><Relationship Id="rId9" Type="http://schemas.openxmlformats.org/officeDocument/2006/relationships/tags" Target="../tags/tag100.xml"/><Relationship Id="rId13" Type="http://schemas.openxmlformats.org/officeDocument/2006/relationships/tags" Target="../tags/tag104.xml"/><Relationship Id="rId18" Type="http://schemas.openxmlformats.org/officeDocument/2006/relationships/tags" Target="../tags/tag109.xml"/><Relationship Id="rId39" Type="http://schemas.openxmlformats.org/officeDocument/2006/relationships/tags" Target="../tags/tag130.xml"/><Relationship Id="rId34" Type="http://schemas.openxmlformats.org/officeDocument/2006/relationships/tags" Target="../tags/tag125.xml"/><Relationship Id="rId50" Type="http://schemas.openxmlformats.org/officeDocument/2006/relationships/tags" Target="../tags/tag141.xml"/><Relationship Id="rId55" Type="http://schemas.openxmlformats.org/officeDocument/2006/relationships/tags" Target="../tags/tag146.xml"/><Relationship Id="rId76" Type="http://schemas.openxmlformats.org/officeDocument/2006/relationships/tags" Target="../tags/tag167.xml"/><Relationship Id="rId7" Type="http://schemas.openxmlformats.org/officeDocument/2006/relationships/tags" Target="../tags/tag98.xml"/><Relationship Id="rId71" Type="http://schemas.openxmlformats.org/officeDocument/2006/relationships/tags" Target="../tags/tag162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93.xml"/><Relationship Id="rId29" Type="http://schemas.openxmlformats.org/officeDocument/2006/relationships/tags" Target="../tags/tag120.xml"/><Relationship Id="rId24" Type="http://schemas.openxmlformats.org/officeDocument/2006/relationships/tags" Target="../tags/tag115.xml"/><Relationship Id="rId40" Type="http://schemas.openxmlformats.org/officeDocument/2006/relationships/tags" Target="../tags/tag131.xml"/><Relationship Id="rId45" Type="http://schemas.openxmlformats.org/officeDocument/2006/relationships/tags" Target="../tags/tag136.xml"/><Relationship Id="rId66" Type="http://schemas.openxmlformats.org/officeDocument/2006/relationships/tags" Target="../tags/tag157.xml"/><Relationship Id="rId87" Type="http://schemas.openxmlformats.org/officeDocument/2006/relationships/tags" Target="../tags/tag178.xml"/><Relationship Id="rId61" Type="http://schemas.openxmlformats.org/officeDocument/2006/relationships/tags" Target="../tags/tag152.xml"/><Relationship Id="rId82" Type="http://schemas.openxmlformats.org/officeDocument/2006/relationships/tags" Target="../tags/tag173.xml"/><Relationship Id="rId19" Type="http://schemas.openxmlformats.org/officeDocument/2006/relationships/tags" Target="../tags/tag110.xml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tags" Target="../tags/tag208.xml"/><Relationship Id="rId21" Type="http://schemas.openxmlformats.org/officeDocument/2006/relationships/tags" Target="../tags/tag203.xml"/><Relationship Id="rId42" Type="http://schemas.openxmlformats.org/officeDocument/2006/relationships/tags" Target="../tags/tag224.xml"/><Relationship Id="rId47" Type="http://schemas.openxmlformats.org/officeDocument/2006/relationships/tags" Target="../tags/tag229.xml"/><Relationship Id="rId63" Type="http://schemas.openxmlformats.org/officeDocument/2006/relationships/tags" Target="../tags/tag245.xml"/><Relationship Id="rId68" Type="http://schemas.openxmlformats.org/officeDocument/2006/relationships/tags" Target="../tags/tag250.xml"/><Relationship Id="rId84" Type="http://schemas.openxmlformats.org/officeDocument/2006/relationships/tags" Target="../tags/tag266.xml"/><Relationship Id="rId89" Type="http://schemas.openxmlformats.org/officeDocument/2006/relationships/tags" Target="../tags/tag271.xml"/><Relationship Id="rId16" Type="http://schemas.openxmlformats.org/officeDocument/2006/relationships/tags" Target="../tags/tag198.xml"/><Relationship Id="rId11" Type="http://schemas.openxmlformats.org/officeDocument/2006/relationships/tags" Target="../tags/tag193.xml"/><Relationship Id="rId32" Type="http://schemas.openxmlformats.org/officeDocument/2006/relationships/tags" Target="../tags/tag214.xml"/><Relationship Id="rId37" Type="http://schemas.openxmlformats.org/officeDocument/2006/relationships/tags" Target="../tags/tag219.xml"/><Relationship Id="rId53" Type="http://schemas.openxmlformats.org/officeDocument/2006/relationships/tags" Target="../tags/tag235.xml"/><Relationship Id="rId58" Type="http://schemas.openxmlformats.org/officeDocument/2006/relationships/tags" Target="../tags/tag240.xml"/><Relationship Id="rId74" Type="http://schemas.openxmlformats.org/officeDocument/2006/relationships/tags" Target="../tags/tag256.xml"/><Relationship Id="rId79" Type="http://schemas.openxmlformats.org/officeDocument/2006/relationships/tags" Target="../tags/tag261.xml"/><Relationship Id="rId5" Type="http://schemas.openxmlformats.org/officeDocument/2006/relationships/tags" Target="../tags/tag187.xml"/><Relationship Id="rId90" Type="http://schemas.openxmlformats.org/officeDocument/2006/relationships/tags" Target="../tags/tag272.xml"/><Relationship Id="rId14" Type="http://schemas.openxmlformats.org/officeDocument/2006/relationships/tags" Target="../tags/tag196.xml"/><Relationship Id="rId22" Type="http://schemas.openxmlformats.org/officeDocument/2006/relationships/tags" Target="../tags/tag204.xml"/><Relationship Id="rId27" Type="http://schemas.openxmlformats.org/officeDocument/2006/relationships/tags" Target="../tags/tag209.xml"/><Relationship Id="rId30" Type="http://schemas.openxmlformats.org/officeDocument/2006/relationships/tags" Target="../tags/tag212.xml"/><Relationship Id="rId35" Type="http://schemas.openxmlformats.org/officeDocument/2006/relationships/tags" Target="../tags/tag217.xml"/><Relationship Id="rId43" Type="http://schemas.openxmlformats.org/officeDocument/2006/relationships/tags" Target="../tags/tag225.xml"/><Relationship Id="rId48" Type="http://schemas.openxmlformats.org/officeDocument/2006/relationships/tags" Target="../tags/tag230.xml"/><Relationship Id="rId56" Type="http://schemas.openxmlformats.org/officeDocument/2006/relationships/tags" Target="../tags/tag238.xml"/><Relationship Id="rId64" Type="http://schemas.openxmlformats.org/officeDocument/2006/relationships/tags" Target="../tags/tag246.xml"/><Relationship Id="rId69" Type="http://schemas.openxmlformats.org/officeDocument/2006/relationships/tags" Target="../tags/tag251.xml"/><Relationship Id="rId77" Type="http://schemas.openxmlformats.org/officeDocument/2006/relationships/tags" Target="../tags/tag259.xml"/><Relationship Id="rId8" Type="http://schemas.openxmlformats.org/officeDocument/2006/relationships/tags" Target="../tags/tag190.xml"/><Relationship Id="rId51" Type="http://schemas.openxmlformats.org/officeDocument/2006/relationships/tags" Target="../tags/tag233.xml"/><Relationship Id="rId72" Type="http://schemas.openxmlformats.org/officeDocument/2006/relationships/tags" Target="../tags/tag254.xml"/><Relationship Id="rId80" Type="http://schemas.openxmlformats.org/officeDocument/2006/relationships/tags" Target="../tags/tag262.xml"/><Relationship Id="rId85" Type="http://schemas.openxmlformats.org/officeDocument/2006/relationships/tags" Target="../tags/tag267.xml"/><Relationship Id="rId3" Type="http://schemas.openxmlformats.org/officeDocument/2006/relationships/tags" Target="../tags/tag185.xml"/><Relationship Id="rId12" Type="http://schemas.openxmlformats.org/officeDocument/2006/relationships/tags" Target="../tags/tag194.xml"/><Relationship Id="rId17" Type="http://schemas.openxmlformats.org/officeDocument/2006/relationships/tags" Target="../tags/tag199.xml"/><Relationship Id="rId25" Type="http://schemas.openxmlformats.org/officeDocument/2006/relationships/tags" Target="../tags/tag207.xml"/><Relationship Id="rId33" Type="http://schemas.openxmlformats.org/officeDocument/2006/relationships/tags" Target="../tags/tag215.xml"/><Relationship Id="rId38" Type="http://schemas.openxmlformats.org/officeDocument/2006/relationships/tags" Target="../tags/tag220.xml"/><Relationship Id="rId46" Type="http://schemas.openxmlformats.org/officeDocument/2006/relationships/tags" Target="../tags/tag228.xml"/><Relationship Id="rId59" Type="http://schemas.openxmlformats.org/officeDocument/2006/relationships/tags" Target="../tags/tag241.xml"/><Relationship Id="rId67" Type="http://schemas.openxmlformats.org/officeDocument/2006/relationships/tags" Target="../tags/tag249.xml"/><Relationship Id="rId20" Type="http://schemas.openxmlformats.org/officeDocument/2006/relationships/tags" Target="../tags/tag202.xml"/><Relationship Id="rId41" Type="http://schemas.openxmlformats.org/officeDocument/2006/relationships/tags" Target="../tags/tag223.xml"/><Relationship Id="rId54" Type="http://schemas.openxmlformats.org/officeDocument/2006/relationships/tags" Target="../tags/tag236.xml"/><Relationship Id="rId62" Type="http://schemas.openxmlformats.org/officeDocument/2006/relationships/tags" Target="../tags/tag244.xml"/><Relationship Id="rId70" Type="http://schemas.openxmlformats.org/officeDocument/2006/relationships/tags" Target="../tags/tag252.xml"/><Relationship Id="rId75" Type="http://schemas.openxmlformats.org/officeDocument/2006/relationships/tags" Target="../tags/tag257.xml"/><Relationship Id="rId83" Type="http://schemas.openxmlformats.org/officeDocument/2006/relationships/tags" Target="../tags/tag265.xml"/><Relationship Id="rId88" Type="http://schemas.openxmlformats.org/officeDocument/2006/relationships/tags" Target="../tags/tag270.xml"/><Relationship Id="rId91" Type="http://schemas.openxmlformats.org/officeDocument/2006/relationships/tags" Target="../tags/tag273.xml"/><Relationship Id="rId1" Type="http://schemas.openxmlformats.org/officeDocument/2006/relationships/tags" Target="../tags/tag183.xml"/><Relationship Id="rId6" Type="http://schemas.openxmlformats.org/officeDocument/2006/relationships/tags" Target="../tags/tag188.xml"/><Relationship Id="rId15" Type="http://schemas.openxmlformats.org/officeDocument/2006/relationships/tags" Target="../tags/tag197.xml"/><Relationship Id="rId23" Type="http://schemas.openxmlformats.org/officeDocument/2006/relationships/tags" Target="../tags/tag205.xml"/><Relationship Id="rId28" Type="http://schemas.openxmlformats.org/officeDocument/2006/relationships/tags" Target="../tags/tag210.xml"/><Relationship Id="rId36" Type="http://schemas.openxmlformats.org/officeDocument/2006/relationships/tags" Target="../tags/tag218.xml"/><Relationship Id="rId49" Type="http://schemas.openxmlformats.org/officeDocument/2006/relationships/tags" Target="../tags/tag231.xml"/><Relationship Id="rId57" Type="http://schemas.openxmlformats.org/officeDocument/2006/relationships/tags" Target="../tags/tag239.xml"/><Relationship Id="rId10" Type="http://schemas.openxmlformats.org/officeDocument/2006/relationships/tags" Target="../tags/tag192.xml"/><Relationship Id="rId31" Type="http://schemas.openxmlformats.org/officeDocument/2006/relationships/tags" Target="../tags/tag213.xml"/><Relationship Id="rId44" Type="http://schemas.openxmlformats.org/officeDocument/2006/relationships/tags" Target="../tags/tag226.xml"/><Relationship Id="rId52" Type="http://schemas.openxmlformats.org/officeDocument/2006/relationships/tags" Target="../tags/tag234.xml"/><Relationship Id="rId60" Type="http://schemas.openxmlformats.org/officeDocument/2006/relationships/tags" Target="../tags/tag242.xml"/><Relationship Id="rId65" Type="http://schemas.openxmlformats.org/officeDocument/2006/relationships/tags" Target="../tags/tag247.xml"/><Relationship Id="rId73" Type="http://schemas.openxmlformats.org/officeDocument/2006/relationships/tags" Target="../tags/tag255.xml"/><Relationship Id="rId78" Type="http://schemas.openxmlformats.org/officeDocument/2006/relationships/tags" Target="../tags/tag260.xml"/><Relationship Id="rId81" Type="http://schemas.openxmlformats.org/officeDocument/2006/relationships/tags" Target="../tags/tag263.xml"/><Relationship Id="rId86" Type="http://schemas.openxmlformats.org/officeDocument/2006/relationships/tags" Target="../tags/tag268.xml"/><Relationship Id="rId4" Type="http://schemas.openxmlformats.org/officeDocument/2006/relationships/tags" Target="../tags/tag186.xml"/><Relationship Id="rId9" Type="http://schemas.openxmlformats.org/officeDocument/2006/relationships/tags" Target="../tags/tag191.xml"/><Relationship Id="rId13" Type="http://schemas.openxmlformats.org/officeDocument/2006/relationships/tags" Target="../tags/tag195.xml"/><Relationship Id="rId18" Type="http://schemas.openxmlformats.org/officeDocument/2006/relationships/tags" Target="../tags/tag200.xml"/><Relationship Id="rId39" Type="http://schemas.openxmlformats.org/officeDocument/2006/relationships/tags" Target="../tags/tag221.xml"/><Relationship Id="rId34" Type="http://schemas.openxmlformats.org/officeDocument/2006/relationships/tags" Target="../tags/tag216.xml"/><Relationship Id="rId50" Type="http://schemas.openxmlformats.org/officeDocument/2006/relationships/tags" Target="../tags/tag232.xml"/><Relationship Id="rId55" Type="http://schemas.openxmlformats.org/officeDocument/2006/relationships/tags" Target="../tags/tag237.xml"/><Relationship Id="rId76" Type="http://schemas.openxmlformats.org/officeDocument/2006/relationships/tags" Target="../tags/tag258.xml"/><Relationship Id="rId7" Type="http://schemas.openxmlformats.org/officeDocument/2006/relationships/tags" Target="../tags/tag189.xml"/><Relationship Id="rId71" Type="http://schemas.openxmlformats.org/officeDocument/2006/relationships/tags" Target="../tags/tag253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184.xml"/><Relationship Id="rId29" Type="http://schemas.openxmlformats.org/officeDocument/2006/relationships/tags" Target="../tags/tag211.xml"/><Relationship Id="rId24" Type="http://schemas.openxmlformats.org/officeDocument/2006/relationships/tags" Target="../tags/tag206.xml"/><Relationship Id="rId40" Type="http://schemas.openxmlformats.org/officeDocument/2006/relationships/tags" Target="../tags/tag222.xml"/><Relationship Id="rId45" Type="http://schemas.openxmlformats.org/officeDocument/2006/relationships/tags" Target="../tags/tag227.xml"/><Relationship Id="rId66" Type="http://schemas.openxmlformats.org/officeDocument/2006/relationships/tags" Target="../tags/tag248.xml"/><Relationship Id="rId87" Type="http://schemas.openxmlformats.org/officeDocument/2006/relationships/tags" Target="../tags/tag269.xml"/><Relationship Id="rId61" Type="http://schemas.openxmlformats.org/officeDocument/2006/relationships/tags" Target="../tags/tag243.xml"/><Relationship Id="rId82" Type="http://schemas.openxmlformats.org/officeDocument/2006/relationships/tags" Target="../tags/tag264.xml"/><Relationship Id="rId19" Type="http://schemas.openxmlformats.org/officeDocument/2006/relationships/tags" Target="../tags/tag201.xml"/></Relationships>
</file>

<file path=ppt/slides/_rels/slide4.xml.rels><?xml version="1.0" encoding="UTF-8" standalone="yes"?>
<Relationships xmlns="http://schemas.openxmlformats.org/package/2006/relationships"><Relationship Id="rId26" Type="http://schemas.openxmlformats.org/officeDocument/2006/relationships/tags" Target="../tags/tag299.xml"/><Relationship Id="rId21" Type="http://schemas.openxmlformats.org/officeDocument/2006/relationships/tags" Target="../tags/tag294.xml"/><Relationship Id="rId42" Type="http://schemas.openxmlformats.org/officeDocument/2006/relationships/tags" Target="../tags/tag315.xml"/><Relationship Id="rId47" Type="http://schemas.openxmlformats.org/officeDocument/2006/relationships/tags" Target="../tags/tag320.xml"/><Relationship Id="rId63" Type="http://schemas.openxmlformats.org/officeDocument/2006/relationships/tags" Target="../tags/tag336.xml"/><Relationship Id="rId68" Type="http://schemas.openxmlformats.org/officeDocument/2006/relationships/tags" Target="../tags/tag341.xml"/><Relationship Id="rId84" Type="http://schemas.openxmlformats.org/officeDocument/2006/relationships/tags" Target="../tags/tag357.xml"/><Relationship Id="rId89" Type="http://schemas.openxmlformats.org/officeDocument/2006/relationships/tags" Target="../tags/tag362.xml"/><Relationship Id="rId16" Type="http://schemas.openxmlformats.org/officeDocument/2006/relationships/tags" Target="../tags/tag289.xml"/><Relationship Id="rId11" Type="http://schemas.openxmlformats.org/officeDocument/2006/relationships/tags" Target="../tags/tag284.xml"/><Relationship Id="rId32" Type="http://schemas.openxmlformats.org/officeDocument/2006/relationships/tags" Target="../tags/tag305.xml"/><Relationship Id="rId37" Type="http://schemas.openxmlformats.org/officeDocument/2006/relationships/tags" Target="../tags/tag310.xml"/><Relationship Id="rId53" Type="http://schemas.openxmlformats.org/officeDocument/2006/relationships/tags" Target="../tags/tag326.xml"/><Relationship Id="rId58" Type="http://schemas.openxmlformats.org/officeDocument/2006/relationships/tags" Target="../tags/tag331.xml"/><Relationship Id="rId74" Type="http://schemas.openxmlformats.org/officeDocument/2006/relationships/tags" Target="../tags/tag347.xml"/><Relationship Id="rId79" Type="http://schemas.openxmlformats.org/officeDocument/2006/relationships/tags" Target="../tags/tag352.xml"/><Relationship Id="rId5" Type="http://schemas.openxmlformats.org/officeDocument/2006/relationships/tags" Target="../tags/tag278.xml"/><Relationship Id="rId90" Type="http://schemas.openxmlformats.org/officeDocument/2006/relationships/tags" Target="../tags/tag363.xml"/><Relationship Id="rId14" Type="http://schemas.openxmlformats.org/officeDocument/2006/relationships/tags" Target="../tags/tag287.xml"/><Relationship Id="rId22" Type="http://schemas.openxmlformats.org/officeDocument/2006/relationships/tags" Target="../tags/tag295.xml"/><Relationship Id="rId27" Type="http://schemas.openxmlformats.org/officeDocument/2006/relationships/tags" Target="../tags/tag300.xml"/><Relationship Id="rId30" Type="http://schemas.openxmlformats.org/officeDocument/2006/relationships/tags" Target="../tags/tag303.xml"/><Relationship Id="rId35" Type="http://schemas.openxmlformats.org/officeDocument/2006/relationships/tags" Target="../tags/tag308.xml"/><Relationship Id="rId43" Type="http://schemas.openxmlformats.org/officeDocument/2006/relationships/tags" Target="../tags/tag316.xml"/><Relationship Id="rId48" Type="http://schemas.openxmlformats.org/officeDocument/2006/relationships/tags" Target="../tags/tag321.xml"/><Relationship Id="rId56" Type="http://schemas.openxmlformats.org/officeDocument/2006/relationships/tags" Target="../tags/tag329.xml"/><Relationship Id="rId64" Type="http://schemas.openxmlformats.org/officeDocument/2006/relationships/tags" Target="../tags/tag337.xml"/><Relationship Id="rId69" Type="http://schemas.openxmlformats.org/officeDocument/2006/relationships/tags" Target="../tags/tag342.xml"/><Relationship Id="rId77" Type="http://schemas.openxmlformats.org/officeDocument/2006/relationships/tags" Target="../tags/tag350.xml"/><Relationship Id="rId8" Type="http://schemas.openxmlformats.org/officeDocument/2006/relationships/tags" Target="../tags/tag281.xml"/><Relationship Id="rId51" Type="http://schemas.openxmlformats.org/officeDocument/2006/relationships/tags" Target="../tags/tag324.xml"/><Relationship Id="rId72" Type="http://schemas.openxmlformats.org/officeDocument/2006/relationships/tags" Target="../tags/tag345.xml"/><Relationship Id="rId80" Type="http://schemas.openxmlformats.org/officeDocument/2006/relationships/tags" Target="../tags/tag353.xml"/><Relationship Id="rId85" Type="http://schemas.openxmlformats.org/officeDocument/2006/relationships/tags" Target="../tags/tag358.xml"/><Relationship Id="rId3" Type="http://schemas.openxmlformats.org/officeDocument/2006/relationships/tags" Target="../tags/tag276.xml"/><Relationship Id="rId12" Type="http://schemas.openxmlformats.org/officeDocument/2006/relationships/tags" Target="../tags/tag285.xml"/><Relationship Id="rId17" Type="http://schemas.openxmlformats.org/officeDocument/2006/relationships/tags" Target="../tags/tag290.xml"/><Relationship Id="rId25" Type="http://schemas.openxmlformats.org/officeDocument/2006/relationships/tags" Target="../tags/tag298.xml"/><Relationship Id="rId33" Type="http://schemas.openxmlformats.org/officeDocument/2006/relationships/tags" Target="../tags/tag306.xml"/><Relationship Id="rId38" Type="http://schemas.openxmlformats.org/officeDocument/2006/relationships/tags" Target="../tags/tag311.xml"/><Relationship Id="rId46" Type="http://schemas.openxmlformats.org/officeDocument/2006/relationships/tags" Target="../tags/tag319.xml"/><Relationship Id="rId59" Type="http://schemas.openxmlformats.org/officeDocument/2006/relationships/tags" Target="../tags/tag332.xml"/><Relationship Id="rId67" Type="http://schemas.openxmlformats.org/officeDocument/2006/relationships/tags" Target="../tags/tag340.xml"/><Relationship Id="rId20" Type="http://schemas.openxmlformats.org/officeDocument/2006/relationships/tags" Target="../tags/tag293.xml"/><Relationship Id="rId41" Type="http://schemas.openxmlformats.org/officeDocument/2006/relationships/tags" Target="../tags/tag314.xml"/><Relationship Id="rId54" Type="http://schemas.openxmlformats.org/officeDocument/2006/relationships/tags" Target="../tags/tag327.xml"/><Relationship Id="rId62" Type="http://schemas.openxmlformats.org/officeDocument/2006/relationships/tags" Target="../tags/tag335.xml"/><Relationship Id="rId70" Type="http://schemas.openxmlformats.org/officeDocument/2006/relationships/tags" Target="../tags/tag343.xml"/><Relationship Id="rId75" Type="http://schemas.openxmlformats.org/officeDocument/2006/relationships/tags" Target="../tags/tag348.xml"/><Relationship Id="rId83" Type="http://schemas.openxmlformats.org/officeDocument/2006/relationships/tags" Target="../tags/tag356.xml"/><Relationship Id="rId88" Type="http://schemas.openxmlformats.org/officeDocument/2006/relationships/tags" Target="../tags/tag361.xml"/><Relationship Id="rId91" Type="http://schemas.openxmlformats.org/officeDocument/2006/relationships/tags" Target="../tags/tag364.xml"/><Relationship Id="rId1" Type="http://schemas.openxmlformats.org/officeDocument/2006/relationships/tags" Target="../tags/tag274.xml"/><Relationship Id="rId6" Type="http://schemas.openxmlformats.org/officeDocument/2006/relationships/tags" Target="../tags/tag279.xml"/><Relationship Id="rId15" Type="http://schemas.openxmlformats.org/officeDocument/2006/relationships/tags" Target="../tags/tag288.xml"/><Relationship Id="rId23" Type="http://schemas.openxmlformats.org/officeDocument/2006/relationships/tags" Target="../tags/tag296.xml"/><Relationship Id="rId28" Type="http://schemas.openxmlformats.org/officeDocument/2006/relationships/tags" Target="../tags/tag301.xml"/><Relationship Id="rId36" Type="http://schemas.openxmlformats.org/officeDocument/2006/relationships/tags" Target="../tags/tag309.xml"/><Relationship Id="rId49" Type="http://schemas.openxmlformats.org/officeDocument/2006/relationships/tags" Target="../tags/tag322.xml"/><Relationship Id="rId57" Type="http://schemas.openxmlformats.org/officeDocument/2006/relationships/tags" Target="../tags/tag330.xml"/><Relationship Id="rId10" Type="http://schemas.openxmlformats.org/officeDocument/2006/relationships/tags" Target="../tags/tag283.xml"/><Relationship Id="rId31" Type="http://schemas.openxmlformats.org/officeDocument/2006/relationships/tags" Target="../tags/tag304.xml"/><Relationship Id="rId44" Type="http://schemas.openxmlformats.org/officeDocument/2006/relationships/tags" Target="../tags/tag317.xml"/><Relationship Id="rId52" Type="http://schemas.openxmlformats.org/officeDocument/2006/relationships/tags" Target="../tags/tag325.xml"/><Relationship Id="rId60" Type="http://schemas.openxmlformats.org/officeDocument/2006/relationships/tags" Target="../tags/tag333.xml"/><Relationship Id="rId65" Type="http://schemas.openxmlformats.org/officeDocument/2006/relationships/tags" Target="../tags/tag338.xml"/><Relationship Id="rId73" Type="http://schemas.openxmlformats.org/officeDocument/2006/relationships/tags" Target="../tags/tag346.xml"/><Relationship Id="rId78" Type="http://schemas.openxmlformats.org/officeDocument/2006/relationships/tags" Target="../tags/tag351.xml"/><Relationship Id="rId81" Type="http://schemas.openxmlformats.org/officeDocument/2006/relationships/tags" Target="../tags/tag354.xml"/><Relationship Id="rId86" Type="http://schemas.openxmlformats.org/officeDocument/2006/relationships/tags" Target="../tags/tag359.xml"/><Relationship Id="rId4" Type="http://schemas.openxmlformats.org/officeDocument/2006/relationships/tags" Target="../tags/tag277.xml"/><Relationship Id="rId9" Type="http://schemas.openxmlformats.org/officeDocument/2006/relationships/tags" Target="../tags/tag282.xml"/><Relationship Id="rId13" Type="http://schemas.openxmlformats.org/officeDocument/2006/relationships/tags" Target="../tags/tag286.xml"/><Relationship Id="rId18" Type="http://schemas.openxmlformats.org/officeDocument/2006/relationships/tags" Target="../tags/tag291.xml"/><Relationship Id="rId39" Type="http://schemas.openxmlformats.org/officeDocument/2006/relationships/tags" Target="../tags/tag312.xml"/><Relationship Id="rId34" Type="http://schemas.openxmlformats.org/officeDocument/2006/relationships/tags" Target="../tags/tag307.xml"/><Relationship Id="rId50" Type="http://schemas.openxmlformats.org/officeDocument/2006/relationships/tags" Target="../tags/tag323.xml"/><Relationship Id="rId55" Type="http://schemas.openxmlformats.org/officeDocument/2006/relationships/tags" Target="../tags/tag328.xml"/><Relationship Id="rId76" Type="http://schemas.openxmlformats.org/officeDocument/2006/relationships/tags" Target="../tags/tag349.xml"/><Relationship Id="rId7" Type="http://schemas.openxmlformats.org/officeDocument/2006/relationships/tags" Target="../tags/tag280.xml"/><Relationship Id="rId71" Type="http://schemas.openxmlformats.org/officeDocument/2006/relationships/tags" Target="../tags/tag344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275.xml"/><Relationship Id="rId29" Type="http://schemas.openxmlformats.org/officeDocument/2006/relationships/tags" Target="../tags/tag302.xml"/><Relationship Id="rId24" Type="http://schemas.openxmlformats.org/officeDocument/2006/relationships/tags" Target="../tags/tag297.xml"/><Relationship Id="rId40" Type="http://schemas.openxmlformats.org/officeDocument/2006/relationships/tags" Target="../tags/tag313.xml"/><Relationship Id="rId45" Type="http://schemas.openxmlformats.org/officeDocument/2006/relationships/tags" Target="../tags/tag318.xml"/><Relationship Id="rId66" Type="http://schemas.openxmlformats.org/officeDocument/2006/relationships/tags" Target="../tags/tag339.xml"/><Relationship Id="rId87" Type="http://schemas.openxmlformats.org/officeDocument/2006/relationships/tags" Target="../tags/tag360.xml"/><Relationship Id="rId61" Type="http://schemas.openxmlformats.org/officeDocument/2006/relationships/tags" Target="../tags/tag334.xml"/><Relationship Id="rId82" Type="http://schemas.openxmlformats.org/officeDocument/2006/relationships/tags" Target="../tags/tag355.xml"/><Relationship Id="rId19" Type="http://schemas.openxmlformats.org/officeDocument/2006/relationships/tags" Target="../tags/tag292.xml"/></Relationships>
</file>

<file path=ppt/slides/_rels/slide5.xml.rels><?xml version="1.0" encoding="UTF-8" standalone="yes"?>
<Relationships xmlns="http://schemas.openxmlformats.org/package/2006/relationships"><Relationship Id="rId26" Type="http://schemas.openxmlformats.org/officeDocument/2006/relationships/tags" Target="../tags/tag390.xml"/><Relationship Id="rId21" Type="http://schemas.openxmlformats.org/officeDocument/2006/relationships/tags" Target="../tags/tag385.xml"/><Relationship Id="rId42" Type="http://schemas.openxmlformats.org/officeDocument/2006/relationships/tags" Target="../tags/tag406.xml"/><Relationship Id="rId47" Type="http://schemas.openxmlformats.org/officeDocument/2006/relationships/tags" Target="../tags/tag411.xml"/><Relationship Id="rId63" Type="http://schemas.openxmlformats.org/officeDocument/2006/relationships/tags" Target="../tags/tag427.xml"/><Relationship Id="rId68" Type="http://schemas.openxmlformats.org/officeDocument/2006/relationships/tags" Target="../tags/tag432.xml"/><Relationship Id="rId84" Type="http://schemas.openxmlformats.org/officeDocument/2006/relationships/tags" Target="../tags/tag448.xml"/><Relationship Id="rId89" Type="http://schemas.openxmlformats.org/officeDocument/2006/relationships/tags" Target="../tags/tag453.xml"/><Relationship Id="rId16" Type="http://schemas.openxmlformats.org/officeDocument/2006/relationships/tags" Target="../tags/tag380.xml"/><Relationship Id="rId11" Type="http://schemas.openxmlformats.org/officeDocument/2006/relationships/tags" Target="../tags/tag375.xml"/><Relationship Id="rId32" Type="http://schemas.openxmlformats.org/officeDocument/2006/relationships/tags" Target="../tags/tag396.xml"/><Relationship Id="rId37" Type="http://schemas.openxmlformats.org/officeDocument/2006/relationships/tags" Target="../tags/tag401.xml"/><Relationship Id="rId53" Type="http://schemas.openxmlformats.org/officeDocument/2006/relationships/tags" Target="../tags/tag417.xml"/><Relationship Id="rId58" Type="http://schemas.openxmlformats.org/officeDocument/2006/relationships/tags" Target="../tags/tag422.xml"/><Relationship Id="rId74" Type="http://schemas.openxmlformats.org/officeDocument/2006/relationships/tags" Target="../tags/tag438.xml"/><Relationship Id="rId79" Type="http://schemas.openxmlformats.org/officeDocument/2006/relationships/tags" Target="../tags/tag443.xml"/><Relationship Id="rId5" Type="http://schemas.openxmlformats.org/officeDocument/2006/relationships/tags" Target="../tags/tag369.xml"/><Relationship Id="rId90" Type="http://schemas.openxmlformats.org/officeDocument/2006/relationships/tags" Target="../tags/tag454.xml"/><Relationship Id="rId14" Type="http://schemas.openxmlformats.org/officeDocument/2006/relationships/tags" Target="../tags/tag378.xml"/><Relationship Id="rId22" Type="http://schemas.openxmlformats.org/officeDocument/2006/relationships/tags" Target="../tags/tag386.xml"/><Relationship Id="rId27" Type="http://schemas.openxmlformats.org/officeDocument/2006/relationships/tags" Target="../tags/tag391.xml"/><Relationship Id="rId30" Type="http://schemas.openxmlformats.org/officeDocument/2006/relationships/tags" Target="../tags/tag394.xml"/><Relationship Id="rId35" Type="http://schemas.openxmlformats.org/officeDocument/2006/relationships/tags" Target="../tags/tag399.xml"/><Relationship Id="rId43" Type="http://schemas.openxmlformats.org/officeDocument/2006/relationships/tags" Target="../tags/tag407.xml"/><Relationship Id="rId48" Type="http://schemas.openxmlformats.org/officeDocument/2006/relationships/tags" Target="../tags/tag412.xml"/><Relationship Id="rId56" Type="http://schemas.openxmlformats.org/officeDocument/2006/relationships/tags" Target="../tags/tag420.xml"/><Relationship Id="rId64" Type="http://schemas.openxmlformats.org/officeDocument/2006/relationships/tags" Target="../tags/tag428.xml"/><Relationship Id="rId69" Type="http://schemas.openxmlformats.org/officeDocument/2006/relationships/tags" Target="../tags/tag433.xml"/><Relationship Id="rId77" Type="http://schemas.openxmlformats.org/officeDocument/2006/relationships/tags" Target="../tags/tag441.xml"/><Relationship Id="rId8" Type="http://schemas.openxmlformats.org/officeDocument/2006/relationships/tags" Target="../tags/tag372.xml"/><Relationship Id="rId51" Type="http://schemas.openxmlformats.org/officeDocument/2006/relationships/tags" Target="../tags/tag415.xml"/><Relationship Id="rId72" Type="http://schemas.openxmlformats.org/officeDocument/2006/relationships/tags" Target="../tags/tag436.xml"/><Relationship Id="rId80" Type="http://schemas.openxmlformats.org/officeDocument/2006/relationships/tags" Target="../tags/tag444.xml"/><Relationship Id="rId85" Type="http://schemas.openxmlformats.org/officeDocument/2006/relationships/tags" Target="../tags/tag449.xml"/><Relationship Id="rId3" Type="http://schemas.openxmlformats.org/officeDocument/2006/relationships/tags" Target="../tags/tag367.xml"/><Relationship Id="rId12" Type="http://schemas.openxmlformats.org/officeDocument/2006/relationships/tags" Target="../tags/tag376.xml"/><Relationship Id="rId17" Type="http://schemas.openxmlformats.org/officeDocument/2006/relationships/tags" Target="../tags/tag381.xml"/><Relationship Id="rId25" Type="http://schemas.openxmlformats.org/officeDocument/2006/relationships/tags" Target="../tags/tag389.xml"/><Relationship Id="rId33" Type="http://schemas.openxmlformats.org/officeDocument/2006/relationships/tags" Target="../tags/tag397.xml"/><Relationship Id="rId38" Type="http://schemas.openxmlformats.org/officeDocument/2006/relationships/tags" Target="../tags/tag402.xml"/><Relationship Id="rId46" Type="http://schemas.openxmlformats.org/officeDocument/2006/relationships/tags" Target="../tags/tag410.xml"/><Relationship Id="rId59" Type="http://schemas.openxmlformats.org/officeDocument/2006/relationships/tags" Target="../tags/tag423.xml"/><Relationship Id="rId67" Type="http://schemas.openxmlformats.org/officeDocument/2006/relationships/tags" Target="../tags/tag431.xml"/><Relationship Id="rId20" Type="http://schemas.openxmlformats.org/officeDocument/2006/relationships/tags" Target="../tags/tag384.xml"/><Relationship Id="rId41" Type="http://schemas.openxmlformats.org/officeDocument/2006/relationships/tags" Target="../tags/tag405.xml"/><Relationship Id="rId54" Type="http://schemas.openxmlformats.org/officeDocument/2006/relationships/tags" Target="../tags/tag418.xml"/><Relationship Id="rId62" Type="http://schemas.openxmlformats.org/officeDocument/2006/relationships/tags" Target="../tags/tag426.xml"/><Relationship Id="rId70" Type="http://schemas.openxmlformats.org/officeDocument/2006/relationships/tags" Target="../tags/tag434.xml"/><Relationship Id="rId75" Type="http://schemas.openxmlformats.org/officeDocument/2006/relationships/tags" Target="../tags/tag439.xml"/><Relationship Id="rId83" Type="http://schemas.openxmlformats.org/officeDocument/2006/relationships/tags" Target="../tags/tag447.xml"/><Relationship Id="rId88" Type="http://schemas.openxmlformats.org/officeDocument/2006/relationships/tags" Target="../tags/tag452.xml"/><Relationship Id="rId91" Type="http://schemas.openxmlformats.org/officeDocument/2006/relationships/tags" Target="../tags/tag455.xml"/><Relationship Id="rId1" Type="http://schemas.openxmlformats.org/officeDocument/2006/relationships/tags" Target="../tags/tag365.xml"/><Relationship Id="rId6" Type="http://schemas.openxmlformats.org/officeDocument/2006/relationships/tags" Target="../tags/tag370.xml"/><Relationship Id="rId15" Type="http://schemas.openxmlformats.org/officeDocument/2006/relationships/tags" Target="../tags/tag379.xml"/><Relationship Id="rId23" Type="http://schemas.openxmlformats.org/officeDocument/2006/relationships/tags" Target="../tags/tag387.xml"/><Relationship Id="rId28" Type="http://schemas.openxmlformats.org/officeDocument/2006/relationships/tags" Target="../tags/tag392.xml"/><Relationship Id="rId36" Type="http://schemas.openxmlformats.org/officeDocument/2006/relationships/tags" Target="../tags/tag400.xml"/><Relationship Id="rId49" Type="http://schemas.openxmlformats.org/officeDocument/2006/relationships/tags" Target="../tags/tag413.xml"/><Relationship Id="rId57" Type="http://schemas.openxmlformats.org/officeDocument/2006/relationships/tags" Target="../tags/tag421.xml"/><Relationship Id="rId10" Type="http://schemas.openxmlformats.org/officeDocument/2006/relationships/tags" Target="../tags/tag374.xml"/><Relationship Id="rId31" Type="http://schemas.openxmlformats.org/officeDocument/2006/relationships/tags" Target="../tags/tag395.xml"/><Relationship Id="rId44" Type="http://schemas.openxmlformats.org/officeDocument/2006/relationships/tags" Target="../tags/tag408.xml"/><Relationship Id="rId52" Type="http://schemas.openxmlformats.org/officeDocument/2006/relationships/tags" Target="../tags/tag416.xml"/><Relationship Id="rId60" Type="http://schemas.openxmlformats.org/officeDocument/2006/relationships/tags" Target="../tags/tag424.xml"/><Relationship Id="rId65" Type="http://schemas.openxmlformats.org/officeDocument/2006/relationships/tags" Target="../tags/tag429.xml"/><Relationship Id="rId73" Type="http://schemas.openxmlformats.org/officeDocument/2006/relationships/tags" Target="../tags/tag437.xml"/><Relationship Id="rId78" Type="http://schemas.openxmlformats.org/officeDocument/2006/relationships/tags" Target="../tags/tag442.xml"/><Relationship Id="rId81" Type="http://schemas.openxmlformats.org/officeDocument/2006/relationships/tags" Target="../tags/tag445.xml"/><Relationship Id="rId86" Type="http://schemas.openxmlformats.org/officeDocument/2006/relationships/tags" Target="../tags/tag450.xml"/><Relationship Id="rId4" Type="http://schemas.openxmlformats.org/officeDocument/2006/relationships/tags" Target="../tags/tag368.xml"/><Relationship Id="rId9" Type="http://schemas.openxmlformats.org/officeDocument/2006/relationships/tags" Target="../tags/tag373.xml"/><Relationship Id="rId13" Type="http://schemas.openxmlformats.org/officeDocument/2006/relationships/tags" Target="../tags/tag377.xml"/><Relationship Id="rId18" Type="http://schemas.openxmlformats.org/officeDocument/2006/relationships/tags" Target="../tags/tag382.xml"/><Relationship Id="rId39" Type="http://schemas.openxmlformats.org/officeDocument/2006/relationships/tags" Target="../tags/tag403.xml"/><Relationship Id="rId34" Type="http://schemas.openxmlformats.org/officeDocument/2006/relationships/tags" Target="../tags/tag398.xml"/><Relationship Id="rId50" Type="http://schemas.openxmlformats.org/officeDocument/2006/relationships/tags" Target="../tags/tag414.xml"/><Relationship Id="rId55" Type="http://schemas.openxmlformats.org/officeDocument/2006/relationships/tags" Target="../tags/tag419.xml"/><Relationship Id="rId76" Type="http://schemas.openxmlformats.org/officeDocument/2006/relationships/tags" Target="../tags/tag440.xml"/><Relationship Id="rId7" Type="http://schemas.openxmlformats.org/officeDocument/2006/relationships/tags" Target="../tags/tag371.xml"/><Relationship Id="rId71" Type="http://schemas.openxmlformats.org/officeDocument/2006/relationships/tags" Target="../tags/tag435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366.xml"/><Relationship Id="rId29" Type="http://schemas.openxmlformats.org/officeDocument/2006/relationships/tags" Target="../tags/tag393.xml"/><Relationship Id="rId24" Type="http://schemas.openxmlformats.org/officeDocument/2006/relationships/tags" Target="../tags/tag388.xml"/><Relationship Id="rId40" Type="http://schemas.openxmlformats.org/officeDocument/2006/relationships/tags" Target="../tags/tag404.xml"/><Relationship Id="rId45" Type="http://schemas.openxmlformats.org/officeDocument/2006/relationships/tags" Target="../tags/tag409.xml"/><Relationship Id="rId66" Type="http://schemas.openxmlformats.org/officeDocument/2006/relationships/tags" Target="../tags/tag430.xml"/><Relationship Id="rId87" Type="http://schemas.openxmlformats.org/officeDocument/2006/relationships/tags" Target="../tags/tag451.xml"/><Relationship Id="rId61" Type="http://schemas.openxmlformats.org/officeDocument/2006/relationships/tags" Target="../tags/tag425.xml"/><Relationship Id="rId82" Type="http://schemas.openxmlformats.org/officeDocument/2006/relationships/tags" Target="../tags/tag446.xml"/><Relationship Id="rId19" Type="http://schemas.openxmlformats.org/officeDocument/2006/relationships/tags" Target="../tags/tag383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tags" Target="../tags/tag481.xml"/><Relationship Id="rId21" Type="http://schemas.openxmlformats.org/officeDocument/2006/relationships/tags" Target="../tags/tag476.xml"/><Relationship Id="rId42" Type="http://schemas.openxmlformats.org/officeDocument/2006/relationships/tags" Target="../tags/tag497.xml"/><Relationship Id="rId47" Type="http://schemas.openxmlformats.org/officeDocument/2006/relationships/tags" Target="../tags/tag502.xml"/><Relationship Id="rId63" Type="http://schemas.openxmlformats.org/officeDocument/2006/relationships/tags" Target="../tags/tag518.xml"/><Relationship Id="rId68" Type="http://schemas.openxmlformats.org/officeDocument/2006/relationships/tags" Target="../tags/tag523.xml"/><Relationship Id="rId84" Type="http://schemas.openxmlformats.org/officeDocument/2006/relationships/tags" Target="../tags/tag539.xml"/><Relationship Id="rId89" Type="http://schemas.openxmlformats.org/officeDocument/2006/relationships/tags" Target="../tags/tag544.xml"/><Relationship Id="rId16" Type="http://schemas.openxmlformats.org/officeDocument/2006/relationships/tags" Target="../tags/tag471.xml"/><Relationship Id="rId11" Type="http://schemas.openxmlformats.org/officeDocument/2006/relationships/tags" Target="../tags/tag466.xml"/><Relationship Id="rId32" Type="http://schemas.openxmlformats.org/officeDocument/2006/relationships/tags" Target="../tags/tag487.xml"/><Relationship Id="rId37" Type="http://schemas.openxmlformats.org/officeDocument/2006/relationships/tags" Target="../tags/tag492.xml"/><Relationship Id="rId53" Type="http://schemas.openxmlformats.org/officeDocument/2006/relationships/tags" Target="../tags/tag508.xml"/><Relationship Id="rId58" Type="http://schemas.openxmlformats.org/officeDocument/2006/relationships/tags" Target="../tags/tag513.xml"/><Relationship Id="rId74" Type="http://schemas.openxmlformats.org/officeDocument/2006/relationships/tags" Target="../tags/tag529.xml"/><Relationship Id="rId79" Type="http://schemas.openxmlformats.org/officeDocument/2006/relationships/tags" Target="../tags/tag534.xml"/><Relationship Id="rId5" Type="http://schemas.openxmlformats.org/officeDocument/2006/relationships/tags" Target="../tags/tag460.xml"/><Relationship Id="rId90" Type="http://schemas.openxmlformats.org/officeDocument/2006/relationships/tags" Target="../tags/tag545.xml"/><Relationship Id="rId14" Type="http://schemas.openxmlformats.org/officeDocument/2006/relationships/tags" Target="../tags/tag469.xml"/><Relationship Id="rId22" Type="http://schemas.openxmlformats.org/officeDocument/2006/relationships/tags" Target="../tags/tag477.xml"/><Relationship Id="rId27" Type="http://schemas.openxmlformats.org/officeDocument/2006/relationships/tags" Target="../tags/tag482.xml"/><Relationship Id="rId30" Type="http://schemas.openxmlformats.org/officeDocument/2006/relationships/tags" Target="../tags/tag485.xml"/><Relationship Id="rId35" Type="http://schemas.openxmlformats.org/officeDocument/2006/relationships/tags" Target="../tags/tag490.xml"/><Relationship Id="rId43" Type="http://schemas.openxmlformats.org/officeDocument/2006/relationships/tags" Target="../tags/tag498.xml"/><Relationship Id="rId48" Type="http://schemas.openxmlformats.org/officeDocument/2006/relationships/tags" Target="../tags/tag503.xml"/><Relationship Id="rId56" Type="http://schemas.openxmlformats.org/officeDocument/2006/relationships/tags" Target="../tags/tag511.xml"/><Relationship Id="rId64" Type="http://schemas.openxmlformats.org/officeDocument/2006/relationships/tags" Target="../tags/tag519.xml"/><Relationship Id="rId69" Type="http://schemas.openxmlformats.org/officeDocument/2006/relationships/tags" Target="../tags/tag524.xml"/><Relationship Id="rId77" Type="http://schemas.openxmlformats.org/officeDocument/2006/relationships/tags" Target="../tags/tag532.xml"/><Relationship Id="rId8" Type="http://schemas.openxmlformats.org/officeDocument/2006/relationships/tags" Target="../tags/tag463.xml"/><Relationship Id="rId51" Type="http://schemas.openxmlformats.org/officeDocument/2006/relationships/tags" Target="../tags/tag506.xml"/><Relationship Id="rId72" Type="http://schemas.openxmlformats.org/officeDocument/2006/relationships/tags" Target="../tags/tag527.xml"/><Relationship Id="rId80" Type="http://schemas.openxmlformats.org/officeDocument/2006/relationships/tags" Target="../tags/tag535.xml"/><Relationship Id="rId85" Type="http://schemas.openxmlformats.org/officeDocument/2006/relationships/tags" Target="../tags/tag540.xml"/><Relationship Id="rId3" Type="http://schemas.openxmlformats.org/officeDocument/2006/relationships/tags" Target="../tags/tag458.xml"/><Relationship Id="rId12" Type="http://schemas.openxmlformats.org/officeDocument/2006/relationships/tags" Target="../tags/tag467.xml"/><Relationship Id="rId17" Type="http://schemas.openxmlformats.org/officeDocument/2006/relationships/tags" Target="../tags/tag472.xml"/><Relationship Id="rId25" Type="http://schemas.openxmlformats.org/officeDocument/2006/relationships/tags" Target="../tags/tag480.xml"/><Relationship Id="rId33" Type="http://schemas.openxmlformats.org/officeDocument/2006/relationships/tags" Target="../tags/tag488.xml"/><Relationship Id="rId38" Type="http://schemas.openxmlformats.org/officeDocument/2006/relationships/tags" Target="../tags/tag493.xml"/><Relationship Id="rId46" Type="http://schemas.openxmlformats.org/officeDocument/2006/relationships/tags" Target="../tags/tag501.xml"/><Relationship Id="rId59" Type="http://schemas.openxmlformats.org/officeDocument/2006/relationships/tags" Target="../tags/tag514.xml"/><Relationship Id="rId67" Type="http://schemas.openxmlformats.org/officeDocument/2006/relationships/tags" Target="../tags/tag522.xml"/><Relationship Id="rId20" Type="http://schemas.openxmlformats.org/officeDocument/2006/relationships/tags" Target="../tags/tag475.xml"/><Relationship Id="rId41" Type="http://schemas.openxmlformats.org/officeDocument/2006/relationships/tags" Target="../tags/tag496.xml"/><Relationship Id="rId54" Type="http://schemas.openxmlformats.org/officeDocument/2006/relationships/tags" Target="../tags/tag509.xml"/><Relationship Id="rId62" Type="http://schemas.openxmlformats.org/officeDocument/2006/relationships/tags" Target="../tags/tag517.xml"/><Relationship Id="rId70" Type="http://schemas.openxmlformats.org/officeDocument/2006/relationships/tags" Target="../tags/tag525.xml"/><Relationship Id="rId75" Type="http://schemas.openxmlformats.org/officeDocument/2006/relationships/tags" Target="../tags/tag530.xml"/><Relationship Id="rId83" Type="http://schemas.openxmlformats.org/officeDocument/2006/relationships/tags" Target="../tags/tag538.xml"/><Relationship Id="rId88" Type="http://schemas.openxmlformats.org/officeDocument/2006/relationships/tags" Target="../tags/tag543.xml"/><Relationship Id="rId91" Type="http://schemas.openxmlformats.org/officeDocument/2006/relationships/tags" Target="../tags/tag546.xml"/><Relationship Id="rId1" Type="http://schemas.openxmlformats.org/officeDocument/2006/relationships/tags" Target="../tags/tag456.xml"/><Relationship Id="rId6" Type="http://schemas.openxmlformats.org/officeDocument/2006/relationships/tags" Target="../tags/tag461.xml"/><Relationship Id="rId15" Type="http://schemas.openxmlformats.org/officeDocument/2006/relationships/tags" Target="../tags/tag470.xml"/><Relationship Id="rId23" Type="http://schemas.openxmlformats.org/officeDocument/2006/relationships/tags" Target="../tags/tag478.xml"/><Relationship Id="rId28" Type="http://schemas.openxmlformats.org/officeDocument/2006/relationships/tags" Target="../tags/tag483.xml"/><Relationship Id="rId36" Type="http://schemas.openxmlformats.org/officeDocument/2006/relationships/tags" Target="../tags/tag491.xml"/><Relationship Id="rId49" Type="http://schemas.openxmlformats.org/officeDocument/2006/relationships/tags" Target="../tags/tag504.xml"/><Relationship Id="rId57" Type="http://schemas.openxmlformats.org/officeDocument/2006/relationships/tags" Target="../tags/tag512.xml"/><Relationship Id="rId10" Type="http://schemas.openxmlformats.org/officeDocument/2006/relationships/tags" Target="../tags/tag465.xml"/><Relationship Id="rId31" Type="http://schemas.openxmlformats.org/officeDocument/2006/relationships/tags" Target="../tags/tag486.xml"/><Relationship Id="rId44" Type="http://schemas.openxmlformats.org/officeDocument/2006/relationships/tags" Target="../tags/tag499.xml"/><Relationship Id="rId52" Type="http://schemas.openxmlformats.org/officeDocument/2006/relationships/tags" Target="../tags/tag507.xml"/><Relationship Id="rId60" Type="http://schemas.openxmlformats.org/officeDocument/2006/relationships/tags" Target="../tags/tag515.xml"/><Relationship Id="rId65" Type="http://schemas.openxmlformats.org/officeDocument/2006/relationships/tags" Target="../tags/tag520.xml"/><Relationship Id="rId73" Type="http://schemas.openxmlformats.org/officeDocument/2006/relationships/tags" Target="../tags/tag528.xml"/><Relationship Id="rId78" Type="http://schemas.openxmlformats.org/officeDocument/2006/relationships/tags" Target="../tags/tag533.xml"/><Relationship Id="rId81" Type="http://schemas.openxmlformats.org/officeDocument/2006/relationships/tags" Target="../tags/tag536.xml"/><Relationship Id="rId86" Type="http://schemas.openxmlformats.org/officeDocument/2006/relationships/tags" Target="../tags/tag541.xml"/><Relationship Id="rId4" Type="http://schemas.openxmlformats.org/officeDocument/2006/relationships/tags" Target="../tags/tag459.xml"/><Relationship Id="rId9" Type="http://schemas.openxmlformats.org/officeDocument/2006/relationships/tags" Target="../tags/tag464.xml"/><Relationship Id="rId13" Type="http://schemas.openxmlformats.org/officeDocument/2006/relationships/tags" Target="../tags/tag468.xml"/><Relationship Id="rId18" Type="http://schemas.openxmlformats.org/officeDocument/2006/relationships/tags" Target="../tags/tag473.xml"/><Relationship Id="rId39" Type="http://schemas.openxmlformats.org/officeDocument/2006/relationships/tags" Target="../tags/tag494.xml"/><Relationship Id="rId34" Type="http://schemas.openxmlformats.org/officeDocument/2006/relationships/tags" Target="../tags/tag489.xml"/><Relationship Id="rId50" Type="http://schemas.openxmlformats.org/officeDocument/2006/relationships/tags" Target="../tags/tag505.xml"/><Relationship Id="rId55" Type="http://schemas.openxmlformats.org/officeDocument/2006/relationships/tags" Target="../tags/tag510.xml"/><Relationship Id="rId76" Type="http://schemas.openxmlformats.org/officeDocument/2006/relationships/tags" Target="../tags/tag531.xml"/><Relationship Id="rId7" Type="http://schemas.openxmlformats.org/officeDocument/2006/relationships/tags" Target="../tags/tag462.xml"/><Relationship Id="rId71" Type="http://schemas.openxmlformats.org/officeDocument/2006/relationships/tags" Target="../tags/tag526.xml"/><Relationship Id="rId92" Type="http://schemas.openxmlformats.org/officeDocument/2006/relationships/slideLayout" Target="../slideLayouts/slideLayout23.xml"/><Relationship Id="rId2" Type="http://schemas.openxmlformats.org/officeDocument/2006/relationships/tags" Target="../tags/tag457.xml"/><Relationship Id="rId29" Type="http://schemas.openxmlformats.org/officeDocument/2006/relationships/tags" Target="../tags/tag484.xml"/><Relationship Id="rId24" Type="http://schemas.openxmlformats.org/officeDocument/2006/relationships/tags" Target="../tags/tag479.xml"/><Relationship Id="rId40" Type="http://schemas.openxmlformats.org/officeDocument/2006/relationships/tags" Target="../tags/tag495.xml"/><Relationship Id="rId45" Type="http://schemas.openxmlformats.org/officeDocument/2006/relationships/tags" Target="../tags/tag500.xml"/><Relationship Id="rId66" Type="http://schemas.openxmlformats.org/officeDocument/2006/relationships/tags" Target="../tags/tag521.xml"/><Relationship Id="rId87" Type="http://schemas.openxmlformats.org/officeDocument/2006/relationships/tags" Target="../tags/tag542.xml"/><Relationship Id="rId61" Type="http://schemas.openxmlformats.org/officeDocument/2006/relationships/tags" Target="../tags/tag516.xml"/><Relationship Id="rId82" Type="http://schemas.openxmlformats.org/officeDocument/2006/relationships/tags" Target="../tags/tag537.xml"/><Relationship Id="rId19" Type="http://schemas.openxmlformats.org/officeDocument/2006/relationships/tags" Target="../tags/tag4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1566909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Municipal health care register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1987-2020/21</a:t>
            </a: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stCxn id="46939" idx="3"/>
            <a:endCxn id="46924" idx="1"/>
          </p:cNvCxnSpPr>
          <p:nvPr/>
        </p:nvCxnSpPr>
        <p:spPr>
          <a:xfrm flipV="1">
            <a:off x="1662792" y="5814333"/>
            <a:ext cx="6423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323447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1566909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Municipal health care register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1987-2020/21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2005-2020/21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2005-2020/21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2007-2020/21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2007-2020/21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  <a:endParaRPr lang="en-US" sz="1200" b="1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  <a:latin typeface="Century Gothic" panose="020B0502020202020204" pitchFamily="34" charset="0"/>
              </a:rPr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stCxn id="46939" idx="3"/>
            <a:endCxn id="46924" idx="1"/>
          </p:cNvCxnSpPr>
          <p:nvPr/>
        </p:nvCxnSpPr>
        <p:spPr>
          <a:xfrm flipV="1">
            <a:off x="1662792" y="5814333"/>
            <a:ext cx="6423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91490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1566909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Municipal health care register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1987-2020/21</a:t>
            </a: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tx2">
              <a:lumMod val="75000"/>
              <a:lumOff val="2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accent4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stCxn id="46939" idx="3"/>
            <a:endCxn id="46924" idx="1"/>
          </p:cNvCxnSpPr>
          <p:nvPr/>
        </p:nvCxnSpPr>
        <p:spPr>
          <a:xfrm flipV="1">
            <a:off x="1662792" y="5814333"/>
            <a:ext cx="6423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400425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1566909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Municipal health care register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/>
              <a:t>1990-2020/21</a:t>
            </a:r>
            <a:endParaRPr lang="en-US" sz="1200" dirty="0"/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1987-2020/21</a:t>
            </a: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accent1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accent3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stCxn id="46939" idx="3"/>
            <a:endCxn id="46924" idx="1"/>
          </p:cNvCxnSpPr>
          <p:nvPr/>
        </p:nvCxnSpPr>
        <p:spPr>
          <a:xfrm flipV="1">
            <a:off x="1662792" y="5814333"/>
            <a:ext cx="6423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29877220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gradFill flip="none" rotWithShape="1">
            <a:gsLst>
              <a:gs pos="0">
                <a:srgbClr val="505046"/>
              </a:gs>
              <a:gs pos="100000">
                <a:srgbClr val="7F7F70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1566909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Municipal health care register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1987-2020/21</a:t>
            </a: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2005-2020/21</a:t>
            </a: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2007-2020/21</a:t>
            </a: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dk2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accent6"/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>
                    <a:scrgbClr r="0" g="0" b="0">
                      <a:alpha val="50000"/>
                    </a:sc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stCxn id="46939" idx="3"/>
            <a:endCxn id="46924" idx="1"/>
          </p:cNvCxnSpPr>
          <p:nvPr/>
        </p:nvCxnSpPr>
        <p:spPr>
          <a:xfrm flipV="1">
            <a:off x="1662792" y="5814333"/>
            <a:ext cx="6423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2996869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84" name="OTLSHAPE_TB_00000000000000000000000000000000_ScaleContainer"/>
          <p:cNvSpPr/>
          <p:nvPr>
            <p:custDataLst>
              <p:tags r:id="rId2"/>
            </p:custDataLst>
          </p:nvPr>
        </p:nvSpPr>
        <p:spPr>
          <a:xfrm>
            <a:off x="2289275" y="442752"/>
            <a:ext cx="9486309" cy="245072"/>
          </a:xfrm>
          <a:prstGeom prst="roundRect">
            <a:avLst/>
          </a:prstGeom>
          <a:gradFill flip="none" rotWithShape="1">
            <a:gsLst>
              <a:gs pos="0">
                <a:srgbClr val="505046"/>
              </a:gs>
              <a:gs pos="100000">
                <a:srgbClr val="7F7F70"/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>
            <a:reflection blurRad="6350" stA="50000" endA="300" endPos="55500" dist="50800" dir="5400000" sy="-100000" algn="bl" rotWithShape="0"/>
          </a:effectLst>
          <a:scene3d>
            <a:camera prst="orthographicFront"/>
            <a:lightRig rig="threePt" dir="t">
              <a:rot lat="0" lon="0" rev="8700000"/>
            </a:lightRig>
          </a:scene3d>
          <a:sp3d>
            <a:bevelT w="165100" h="1905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5" name="OTLSHAPE_TB_00000000000000000000000000000000_ElapsedTime" hidden="1"/>
          <p:cNvSpPr/>
          <p:nvPr>
            <p:custDataLst>
              <p:tags r:id="rId3"/>
            </p:custDataLst>
          </p:nvPr>
        </p:nvSpPr>
        <p:spPr>
          <a:xfrm>
            <a:off x="715772" y="5143500"/>
            <a:ext cx="0" cy="0"/>
          </a:xfrm>
          <a:prstGeom prst="roundRect">
            <a:avLst/>
          </a:prstGeom>
          <a:solidFill>
            <a:srgbClr val="EEECE1">
              <a:alpha val="30196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6" name="OTLSHAPE_TB_00000000000000000000000000000000_TodayMarkerShape" hidden="1"/>
          <p:cNvSpPr/>
          <p:nvPr>
            <p:custDataLst>
              <p:tags r:id="rId4"/>
            </p:custDataLst>
          </p:nvPr>
        </p:nvSpPr>
        <p:spPr>
          <a:xfrm flipV="1">
            <a:off x="679486" y="5058833"/>
            <a:ext cx="76200" cy="84667"/>
          </a:xfrm>
          <a:prstGeom prst="triangle">
            <a:avLst/>
          </a:prstGeom>
          <a:solidFill>
            <a:srgbClr val="E84C22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787" name="OTLSHAPE_TB_00000000000000000000000000000000_TodayMarkerText" hidden="1"/>
          <p:cNvSpPr txBox="1"/>
          <p:nvPr>
            <p:custDataLst>
              <p:tags r:id="rId5"/>
            </p:custDataLst>
          </p:nvPr>
        </p:nvSpPr>
        <p:spPr>
          <a:xfrm>
            <a:off x="8183014" y="4949825"/>
            <a:ext cx="0" cy="0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700">
                <a:solidFill>
                  <a:schemeClr val="dk1"/>
                </a:solidFill>
                <a:latin typeface="Century Gothic" panose="020B0502020202020204" pitchFamily="34" charset="0"/>
              </a:rPr>
              <a:t>Today</a:t>
            </a:r>
          </a:p>
        </p:txBody>
      </p:sp>
      <p:sp>
        <p:nvSpPr>
          <p:cNvPr id="46791" name="OTLSHAPE_TB_00000000000000000000000000000000_TimescaleInterval4"/>
          <p:cNvSpPr txBox="1"/>
          <p:nvPr>
            <p:custDataLst>
              <p:tags r:id="rId6"/>
            </p:custDataLst>
          </p:nvPr>
        </p:nvSpPr>
        <p:spPr>
          <a:xfrm>
            <a:off x="2322684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1987</a:t>
            </a:r>
          </a:p>
        </p:txBody>
      </p:sp>
      <p:sp>
        <p:nvSpPr>
          <p:cNvPr id="46792" name="OTLSHAPE_TB_00000000000000000000000000000000_TimescaleInterval5"/>
          <p:cNvSpPr txBox="1"/>
          <p:nvPr>
            <p:custDataLst>
              <p:tags r:id="rId7"/>
            </p:custDataLst>
          </p:nvPr>
        </p:nvSpPr>
        <p:spPr>
          <a:xfrm>
            <a:off x="864864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2010</a:t>
            </a:r>
          </a:p>
        </p:txBody>
      </p:sp>
      <p:sp>
        <p:nvSpPr>
          <p:cNvPr id="46793" name="OTLSHAPE_TB_00000000000000000000000000000000_TimescaleInterval6"/>
          <p:cNvSpPr txBox="1"/>
          <p:nvPr>
            <p:custDataLst>
              <p:tags r:id="rId8"/>
            </p:custDataLst>
          </p:nvPr>
        </p:nvSpPr>
        <p:spPr>
          <a:xfrm>
            <a:off x="9175290" y="484621"/>
            <a:ext cx="243849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2012</a:t>
            </a:r>
          </a:p>
        </p:txBody>
      </p:sp>
      <p:sp>
        <p:nvSpPr>
          <p:cNvPr id="52" name="OTLSHAPE_TB_00000000000000000000000000000000_TimescaleInterval7">
            <a:extLst>
              <a:ext uri="{FF2B5EF4-FFF2-40B4-BE49-F238E27FC236}">
                <a16:creationId xmlns:a16="http://schemas.microsoft.com/office/drawing/2014/main" id="{67E99BB4-814C-4864-8349-3EA122E6B6D7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0758901" y="484621"/>
            <a:ext cx="253274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2018</a:t>
            </a:r>
          </a:p>
        </p:txBody>
      </p:sp>
      <p:sp>
        <p:nvSpPr>
          <p:cNvPr id="53" name="OTLSHAPE_TB_00000000000000000000000000000000_TimescaleInterval8">
            <a:extLst>
              <a:ext uri="{FF2B5EF4-FFF2-40B4-BE49-F238E27FC236}">
                <a16:creationId xmlns:a16="http://schemas.microsoft.com/office/drawing/2014/main" id="{8C290D30-0332-46BC-B2F1-FF8BA4EC376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1023804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2016</a:t>
            </a:r>
          </a:p>
        </p:txBody>
      </p:sp>
      <p:sp>
        <p:nvSpPr>
          <p:cNvPr id="54" name="OTLSHAPE_TB_00000000000000000000000000000000_TimescaleInterval9">
            <a:extLst>
              <a:ext uri="{FF2B5EF4-FFF2-40B4-BE49-F238E27FC236}">
                <a16:creationId xmlns:a16="http://schemas.microsoft.com/office/drawing/2014/main" id="{9A812FFF-B4AB-4AF8-BAB2-41785164C94C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1310209" y="484621"/>
            <a:ext cx="227626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2020</a:t>
            </a:r>
          </a:p>
        </p:txBody>
      </p:sp>
      <p:sp>
        <p:nvSpPr>
          <p:cNvPr id="46861" name="OTLSHAPE_T_f3c770d8a6a24238a57b373ef9984550_ShapePercentage" hidden="1"/>
          <p:cNvSpPr/>
          <p:nvPr>
            <p:custDataLst>
              <p:tags r:id="rId12"/>
            </p:custDataLst>
          </p:nvPr>
        </p:nvSpPr>
        <p:spPr>
          <a:xfrm>
            <a:off x="1661746" y="1331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9" name="OTLSHAPE_T_c3d685d5ae854fb185925e527e534f28_ShapePercentage" hidden="1"/>
          <p:cNvSpPr/>
          <p:nvPr>
            <p:custDataLst>
              <p:tags r:id="rId13"/>
            </p:custDataLst>
          </p:nvPr>
        </p:nvSpPr>
        <p:spPr>
          <a:xfrm>
            <a:off x="2055902" y="1661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77" name="OTLSHAPE_T_a521783cf3084313af760cd9c2923e3c_ShapePercentage" hidden="1"/>
          <p:cNvSpPr/>
          <p:nvPr>
            <p:custDataLst>
              <p:tags r:id="rId14"/>
            </p:custDataLst>
          </p:nvPr>
        </p:nvSpPr>
        <p:spPr>
          <a:xfrm>
            <a:off x="3041292" y="1991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85" name="OTLSHAPE_T_9cde6d5d307b4df7b1464248cab7fef6_ShapePercentage" hidden="1"/>
          <p:cNvSpPr/>
          <p:nvPr>
            <p:custDataLst>
              <p:tags r:id="rId15"/>
            </p:custDataLst>
          </p:nvPr>
        </p:nvSpPr>
        <p:spPr>
          <a:xfrm>
            <a:off x="3869019" y="2321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93" name="OTLSHAPE_T_6a6e7149661c4d98ae22b9a84a20c0cd_ShapePercentage" hidden="1"/>
          <p:cNvSpPr/>
          <p:nvPr>
            <p:custDataLst>
              <p:tags r:id="rId16"/>
            </p:custDataLst>
          </p:nvPr>
        </p:nvSpPr>
        <p:spPr>
          <a:xfrm>
            <a:off x="4223760" y="2651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1" name="OTLSHAPE_T_dbc50318743f4d6ba995fb3e7b4187d7_ShapePercentage" hidden="1"/>
          <p:cNvSpPr/>
          <p:nvPr>
            <p:custDataLst>
              <p:tags r:id="rId17"/>
            </p:custDataLst>
          </p:nvPr>
        </p:nvSpPr>
        <p:spPr>
          <a:xfrm>
            <a:off x="6076292" y="29820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09" name="OTLSHAPE_T_d45e8f651eb34241b7613d55f188f72e_ShapePercentage" hidden="1"/>
          <p:cNvSpPr/>
          <p:nvPr>
            <p:custDataLst>
              <p:tags r:id="rId18"/>
            </p:custDataLst>
          </p:nvPr>
        </p:nvSpPr>
        <p:spPr>
          <a:xfrm>
            <a:off x="6628111" y="33122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17" name="OTLSHAPE_T_3a4a23b568c54ea58c3d039b8ca1da1b_ShapePercentage" hidden="1"/>
          <p:cNvSpPr/>
          <p:nvPr>
            <p:custDataLst>
              <p:tags r:id="rId19"/>
            </p:custDataLst>
          </p:nvPr>
        </p:nvSpPr>
        <p:spPr>
          <a:xfrm>
            <a:off x="7101098" y="36424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25" name="OTLSHAPE_T_50df4adda29a494cbe0e9e846865986b_ShapePercentage" hidden="1"/>
          <p:cNvSpPr/>
          <p:nvPr>
            <p:custDataLst>
              <p:tags r:id="rId20"/>
            </p:custDataLst>
          </p:nvPr>
        </p:nvSpPr>
        <p:spPr>
          <a:xfrm>
            <a:off x="8086488" y="39726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933" name="OTLSHAPE_T_eb954275c5b54be590bee3d17b0ce8a3_ShapePercentage" hidden="1"/>
          <p:cNvSpPr/>
          <p:nvPr>
            <p:custDataLst>
              <p:tags r:id="rId21"/>
            </p:custDataLst>
          </p:nvPr>
        </p:nvSpPr>
        <p:spPr>
          <a:xfrm>
            <a:off x="9190124" y="4302807"/>
            <a:ext cx="0" cy="0"/>
          </a:xfrm>
          <a:prstGeom prst="roundRect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862" name="OTLSHAPE_T_f3c770d8a6a24238a57b373ef9984550_TextPercentage" hidden="1"/>
          <p:cNvSpPr txBox="1"/>
          <p:nvPr>
            <p:custDataLst>
              <p:tags r:id="rId22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63" name="OTLSHAPE_T_f3c770d8a6a24238a57b373ef9984550_StartDate" hidden="1"/>
          <p:cNvSpPr txBox="1"/>
          <p:nvPr>
            <p:custDataLst>
              <p:tags r:id="rId23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64" name="OTLSHAPE_T_f3c770d8a6a24238a57b373ef9984550_EndDate" hidden="1"/>
          <p:cNvSpPr txBox="1"/>
          <p:nvPr>
            <p:custDataLst>
              <p:tags r:id="rId24"/>
            </p:custDataLst>
          </p:nvPr>
        </p:nvSpPr>
        <p:spPr>
          <a:xfrm>
            <a:off x="0" y="1331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0" name="OTLSHAPE_T_c3d685d5ae854fb185925e527e534f28_TextPercentage" hidden="1"/>
          <p:cNvSpPr txBox="1"/>
          <p:nvPr>
            <p:custDataLst>
              <p:tags r:id="rId25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1" name="OTLSHAPE_T_c3d685d5ae854fb185925e527e534f28_StartDate" hidden="1"/>
          <p:cNvSpPr txBox="1"/>
          <p:nvPr>
            <p:custDataLst>
              <p:tags r:id="rId26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2" name="OTLSHAPE_T_c3d685d5ae854fb185925e527e534f28_EndDate" hidden="1"/>
          <p:cNvSpPr txBox="1"/>
          <p:nvPr>
            <p:custDataLst>
              <p:tags r:id="rId27"/>
            </p:custDataLst>
          </p:nvPr>
        </p:nvSpPr>
        <p:spPr>
          <a:xfrm>
            <a:off x="0" y="1661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75" name="OTLSHAPE_T_c3d685d5ae854fb185925e527e534f28_Title"/>
          <p:cNvSpPr txBox="1"/>
          <p:nvPr>
            <p:custDataLst>
              <p:tags r:id="rId28"/>
            </p:custDataLst>
          </p:nvPr>
        </p:nvSpPr>
        <p:spPr>
          <a:xfrm>
            <a:off x="95883" y="2243613"/>
            <a:ext cx="1970189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Apartment Register</a:t>
            </a:r>
          </a:p>
        </p:txBody>
      </p:sp>
      <p:sp>
        <p:nvSpPr>
          <p:cNvPr id="46878" name="OTLSHAPE_T_a521783cf3084313af760cd9c2923e3c_TextPercentage" hidden="1"/>
          <p:cNvSpPr txBox="1"/>
          <p:nvPr>
            <p:custDataLst>
              <p:tags r:id="rId29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79" name="OTLSHAPE_T_a521783cf3084313af760cd9c2923e3c_StartDate" hidden="1"/>
          <p:cNvSpPr txBox="1"/>
          <p:nvPr>
            <p:custDataLst>
              <p:tags r:id="rId30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0" name="OTLSHAPE_T_a521783cf3084313af760cd9c2923e3c_EndDate" hidden="1"/>
          <p:cNvSpPr txBox="1"/>
          <p:nvPr>
            <p:custDataLst>
              <p:tags r:id="rId31"/>
            </p:custDataLst>
          </p:nvPr>
        </p:nvSpPr>
        <p:spPr>
          <a:xfrm>
            <a:off x="0" y="1991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3" name="OTLSHAPE_T_a521783cf3084313af760cd9c2923e3c_Title"/>
          <p:cNvSpPr txBox="1"/>
          <p:nvPr>
            <p:custDataLst>
              <p:tags r:id="rId32"/>
            </p:custDataLst>
          </p:nvPr>
        </p:nvSpPr>
        <p:spPr>
          <a:xfrm>
            <a:off x="95883" y="2695682"/>
            <a:ext cx="1928881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Geographical database</a:t>
            </a:r>
          </a:p>
        </p:txBody>
      </p:sp>
      <p:sp>
        <p:nvSpPr>
          <p:cNvPr id="46886" name="OTLSHAPE_T_9cde6d5d307b4df7b1464248cab7fef6_TextPercentage" hidden="1"/>
          <p:cNvSpPr txBox="1"/>
          <p:nvPr>
            <p:custDataLst>
              <p:tags r:id="rId33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87" name="OTLSHAPE_T_9cde6d5d307b4df7b1464248cab7fef6_StartDate" hidden="1"/>
          <p:cNvSpPr txBox="1"/>
          <p:nvPr>
            <p:custDataLst>
              <p:tags r:id="rId34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88" name="OTLSHAPE_T_9cde6d5d307b4df7b1464248cab7fef6_EndDate" hidden="1"/>
          <p:cNvSpPr txBox="1"/>
          <p:nvPr>
            <p:custDataLst>
              <p:tags r:id="rId35"/>
            </p:custDataLst>
          </p:nvPr>
        </p:nvSpPr>
        <p:spPr>
          <a:xfrm>
            <a:off x="0" y="2321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1" name="OTLSHAPE_T_9cde6d5d307b4df7b1464248cab7fef6_Title"/>
          <p:cNvSpPr txBox="1"/>
          <p:nvPr>
            <p:custDataLst>
              <p:tags r:id="rId36"/>
            </p:custDataLst>
          </p:nvPr>
        </p:nvSpPr>
        <p:spPr>
          <a:xfrm>
            <a:off x="95883" y="3032568"/>
            <a:ext cx="2226801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Scania outdoor environment database</a:t>
            </a:r>
          </a:p>
        </p:txBody>
      </p:sp>
      <p:sp>
        <p:nvSpPr>
          <p:cNvPr id="46894" name="OTLSHAPE_T_6a6e7149661c4d98ae22b9a84a20c0cd_TextPercentage" hidden="1"/>
          <p:cNvSpPr txBox="1"/>
          <p:nvPr>
            <p:custDataLst>
              <p:tags r:id="rId37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895" name="OTLSHAPE_T_6a6e7149661c4d98ae22b9a84a20c0cd_StartDate" hidden="1"/>
          <p:cNvSpPr txBox="1"/>
          <p:nvPr>
            <p:custDataLst>
              <p:tags r:id="rId38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6" name="OTLSHAPE_T_6a6e7149661c4d98ae22b9a84a20c0cd_EndDate" hidden="1"/>
          <p:cNvSpPr txBox="1"/>
          <p:nvPr>
            <p:custDataLst>
              <p:tags r:id="rId39"/>
            </p:custDataLst>
          </p:nvPr>
        </p:nvSpPr>
        <p:spPr>
          <a:xfrm>
            <a:off x="0" y="2651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899" name="OTLSHAPE_T_6a6e7149661c4d98ae22b9a84a20c0cd_Title"/>
          <p:cNvSpPr txBox="1"/>
          <p:nvPr>
            <p:custDataLst>
              <p:tags r:id="rId40"/>
            </p:custDataLst>
          </p:nvPr>
        </p:nvSpPr>
        <p:spPr>
          <a:xfrm>
            <a:off x="95883" y="3548840"/>
            <a:ext cx="155291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National Patient Register</a:t>
            </a:r>
          </a:p>
        </p:txBody>
      </p:sp>
      <p:sp>
        <p:nvSpPr>
          <p:cNvPr id="46902" name="OTLSHAPE_T_dbc50318743f4d6ba995fb3e7b4187d7_TextPercentage" hidden="1"/>
          <p:cNvSpPr txBox="1"/>
          <p:nvPr>
            <p:custDataLst>
              <p:tags r:id="rId41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03" name="OTLSHAPE_T_dbc50318743f4d6ba995fb3e7b4187d7_StartDate" hidden="1"/>
          <p:cNvSpPr txBox="1"/>
          <p:nvPr>
            <p:custDataLst>
              <p:tags r:id="rId42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4" name="OTLSHAPE_T_dbc50318743f4d6ba995fb3e7b4187d7_EndDate" hidden="1"/>
          <p:cNvSpPr txBox="1"/>
          <p:nvPr>
            <p:custDataLst>
              <p:tags r:id="rId43"/>
            </p:custDataLst>
          </p:nvPr>
        </p:nvSpPr>
        <p:spPr>
          <a:xfrm>
            <a:off x="0" y="29820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07" name="OTLSHAPE_T_dbc50318743f4d6ba995fb3e7b4187d7_Title"/>
          <p:cNvSpPr txBox="1"/>
          <p:nvPr>
            <p:custDataLst>
              <p:tags r:id="rId44"/>
            </p:custDataLst>
          </p:nvPr>
        </p:nvSpPr>
        <p:spPr>
          <a:xfrm>
            <a:off x="95883" y="4005075"/>
            <a:ext cx="155184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Death cause register</a:t>
            </a:r>
          </a:p>
        </p:txBody>
      </p:sp>
      <p:sp>
        <p:nvSpPr>
          <p:cNvPr id="46910" name="OTLSHAPE_T_d45e8f651eb34241b7613d55f188f72e_TextPercentage" hidden="1"/>
          <p:cNvSpPr txBox="1"/>
          <p:nvPr>
            <p:custDataLst>
              <p:tags r:id="rId45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1" name="OTLSHAPE_T_d45e8f651eb34241b7613d55f188f72e_StartDate" hidden="1"/>
          <p:cNvSpPr txBox="1"/>
          <p:nvPr>
            <p:custDataLst>
              <p:tags r:id="rId46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2" name="OTLSHAPE_T_d45e8f651eb34241b7613d55f188f72e_EndDate" hidden="1"/>
          <p:cNvSpPr txBox="1"/>
          <p:nvPr>
            <p:custDataLst>
              <p:tags r:id="rId47"/>
            </p:custDataLst>
          </p:nvPr>
        </p:nvSpPr>
        <p:spPr>
          <a:xfrm>
            <a:off x="0" y="33122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15" name="OTLSHAPE_T_d45e8f651eb34241b7613d55f188f72e_Title"/>
          <p:cNvSpPr txBox="1"/>
          <p:nvPr>
            <p:custDataLst>
              <p:tags r:id="rId48"/>
            </p:custDataLst>
          </p:nvPr>
        </p:nvSpPr>
        <p:spPr>
          <a:xfrm>
            <a:off x="95884" y="4430786"/>
            <a:ext cx="1776984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Drug prescription register</a:t>
            </a:r>
          </a:p>
        </p:txBody>
      </p:sp>
      <p:sp>
        <p:nvSpPr>
          <p:cNvPr id="46918" name="OTLSHAPE_T_3a4a23b568c54ea58c3d039b8ca1da1b_TextPercentage" hidden="1"/>
          <p:cNvSpPr txBox="1"/>
          <p:nvPr>
            <p:custDataLst>
              <p:tags r:id="rId49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19" name="OTLSHAPE_T_3a4a23b568c54ea58c3d039b8ca1da1b_StartDate" hidden="1"/>
          <p:cNvSpPr txBox="1"/>
          <p:nvPr>
            <p:custDataLst>
              <p:tags r:id="rId50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0" name="OTLSHAPE_T_3a4a23b568c54ea58c3d039b8ca1da1b_EndDate" hidden="1"/>
          <p:cNvSpPr txBox="1"/>
          <p:nvPr>
            <p:custDataLst>
              <p:tags r:id="rId51"/>
            </p:custDataLst>
          </p:nvPr>
        </p:nvSpPr>
        <p:spPr>
          <a:xfrm>
            <a:off x="0" y="36424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3" name="OTLSHAPE_T_3a4a23b568c54ea58c3d039b8ca1da1b_Title"/>
          <p:cNvSpPr txBox="1"/>
          <p:nvPr>
            <p:custDataLst>
              <p:tags r:id="rId52"/>
            </p:custDataLst>
          </p:nvPr>
        </p:nvSpPr>
        <p:spPr>
          <a:xfrm>
            <a:off x="95883" y="4801946"/>
            <a:ext cx="1358344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intensive care register</a:t>
            </a:r>
          </a:p>
        </p:txBody>
      </p:sp>
      <p:sp>
        <p:nvSpPr>
          <p:cNvPr id="46926" name="OTLSHAPE_T_50df4adda29a494cbe0e9e846865986b_TextPercentage" hidden="1"/>
          <p:cNvSpPr txBox="1"/>
          <p:nvPr>
            <p:custDataLst>
              <p:tags r:id="rId53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27" name="OTLSHAPE_T_50df4adda29a494cbe0e9e846865986b_StartDate" hidden="1"/>
          <p:cNvSpPr txBox="1"/>
          <p:nvPr>
            <p:custDataLst>
              <p:tags r:id="rId54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28" name="OTLSHAPE_T_50df4adda29a494cbe0e9e846865986b_EndDate" hidden="1"/>
          <p:cNvSpPr txBox="1"/>
          <p:nvPr>
            <p:custDataLst>
              <p:tags r:id="rId55"/>
            </p:custDataLst>
          </p:nvPr>
        </p:nvSpPr>
        <p:spPr>
          <a:xfrm>
            <a:off x="0" y="39726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1" name="OTLSHAPE_T_50df4adda29a494cbe0e9e846865986b_Title"/>
          <p:cNvSpPr txBox="1"/>
          <p:nvPr>
            <p:custDataLst>
              <p:tags r:id="rId56"/>
            </p:custDataLst>
          </p:nvPr>
        </p:nvSpPr>
        <p:spPr>
          <a:xfrm>
            <a:off x="95883" y="5161045"/>
            <a:ext cx="1915866" cy="47639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Swedish internet-based surveillance system for communicable diseases</a:t>
            </a:r>
          </a:p>
        </p:txBody>
      </p:sp>
      <p:sp>
        <p:nvSpPr>
          <p:cNvPr id="46934" name="OTLSHAPE_T_eb954275c5b54be590bee3d17b0ce8a3_TextPercentage" hidden="1"/>
          <p:cNvSpPr txBox="1"/>
          <p:nvPr>
            <p:custDataLst>
              <p:tags r:id="rId57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1000">
              <a:solidFill>
                <a:srgbClr val="C0504D"/>
              </a:solidFill>
              <a:latin typeface="Calibri" panose="020F0502020204030204" pitchFamily="34" charset="0"/>
            </a:endParaRPr>
          </a:p>
        </p:txBody>
      </p:sp>
      <p:sp>
        <p:nvSpPr>
          <p:cNvPr id="46935" name="OTLSHAPE_T_eb954275c5b54be590bee3d17b0ce8a3_StartDate" hidden="1"/>
          <p:cNvSpPr txBox="1"/>
          <p:nvPr>
            <p:custDataLst>
              <p:tags r:id="rId58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6" name="OTLSHAPE_T_eb954275c5b54be590bee3d17b0ce8a3_EndDate" hidden="1"/>
          <p:cNvSpPr txBox="1"/>
          <p:nvPr>
            <p:custDataLst>
              <p:tags r:id="rId59"/>
            </p:custDataLst>
          </p:nvPr>
        </p:nvSpPr>
        <p:spPr>
          <a:xfrm>
            <a:off x="0" y="4302807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900">
              <a:solidFill>
                <a:schemeClr val="accent5"/>
              </a:solidFill>
              <a:latin typeface="Century Gothic" panose="020B0502020202020204" pitchFamily="34" charset="0"/>
            </a:endParaRPr>
          </a:p>
        </p:txBody>
      </p:sp>
      <p:sp>
        <p:nvSpPr>
          <p:cNvPr id="46939" name="OTLSHAPE_T_eb954275c5b54be590bee3d17b0ce8a3_Title"/>
          <p:cNvSpPr txBox="1"/>
          <p:nvPr>
            <p:custDataLst>
              <p:tags r:id="rId60"/>
            </p:custDataLst>
          </p:nvPr>
        </p:nvSpPr>
        <p:spPr>
          <a:xfrm>
            <a:off x="95883" y="5679572"/>
            <a:ext cx="1566909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Municipal health care register</a:t>
            </a:r>
          </a:p>
        </p:txBody>
      </p:sp>
      <p:sp>
        <p:nvSpPr>
          <p:cNvPr id="46846" name="OTLSHAPE_M_f03de49e98d34b15881cebc29ed3eaf9_Date" hidden="1"/>
          <p:cNvSpPr txBox="1"/>
          <p:nvPr>
            <p:custDataLst>
              <p:tags r:id="rId61"/>
            </p:custDataLst>
          </p:nvPr>
        </p:nvSpPr>
        <p:spPr>
          <a:xfrm>
            <a:off x="3711357" y="440063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8/15/2022</a:t>
            </a:r>
          </a:p>
        </p:txBody>
      </p:sp>
      <p:sp>
        <p:nvSpPr>
          <p:cNvPr id="46849" name="OTLSHAPE_M_63da6123fb43419aa85eb83df0c979f6_Date" hidden="1"/>
          <p:cNvSpPr txBox="1"/>
          <p:nvPr>
            <p:custDataLst>
              <p:tags r:id="rId62"/>
            </p:custDataLst>
          </p:nvPr>
        </p:nvSpPr>
        <p:spPr>
          <a:xfrm>
            <a:off x="7140514" y="4331380"/>
            <a:ext cx="0" cy="0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900">
                <a:solidFill>
                  <a:srgbClr val="B22600"/>
                </a:solidFill>
                <a:latin typeface="Century Gothic" panose="020B0502020202020204" pitchFamily="34" charset="0"/>
              </a:rPr>
              <a:t>11/10/2022</a:t>
            </a:r>
          </a:p>
        </p:txBody>
      </p:sp>
      <p:sp>
        <p:nvSpPr>
          <p:cNvPr id="160" name="OTLSHAPE_TB_00000000000000000000000000000000_TimescaleInterval8">
            <a:extLst>
              <a:ext uri="{FF2B5EF4-FFF2-40B4-BE49-F238E27FC236}">
                <a16:creationId xmlns:a16="http://schemas.microsoft.com/office/drawing/2014/main" id="{88D6281A-8EC8-ABF8-CCBC-93E6486BA30B}"/>
              </a:ext>
            </a:extLst>
          </p:cNvPr>
          <p:cNvSpPr txBox="1"/>
          <p:nvPr>
            <p:custDataLst>
              <p:tags r:id="rId63"/>
            </p:custDataLst>
          </p:nvPr>
        </p:nvSpPr>
        <p:spPr>
          <a:xfrm>
            <a:off x="9717181" y="484621"/>
            <a:ext cx="222818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GB" sz="1000" b="1" spc="-20" dirty="0">
                <a:solidFill>
                  <a:schemeClr val="lt1"/>
                </a:solidFill>
                <a:latin typeface="Century Gothic" panose="020B0502020202020204" pitchFamily="34" charset="0"/>
              </a:rPr>
              <a:t>2014</a:t>
            </a:r>
          </a:p>
        </p:txBody>
      </p:sp>
      <p:sp>
        <p:nvSpPr>
          <p:cNvPr id="161" name="OTLSHAPE_TB_00000000000000000000000000000000_TimescaleInterval5">
            <a:extLst>
              <a:ext uri="{FF2B5EF4-FFF2-40B4-BE49-F238E27FC236}">
                <a16:creationId xmlns:a16="http://schemas.microsoft.com/office/drawing/2014/main" id="{D7382D6B-19B3-6627-4956-7D0ABBEE2451}"/>
              </a:ext>
            </a:extLst>
          </p:cNvPr>
          <p:cNvSpPr txBox="1"/>
          <p:nvPr>
            <p:custDataLst>
              <p:tags r:id="rId64"/>
            </p:custDataLst>
          </p:nvPr>
        </p:nvSpPr>
        <p:spPr>
          <a:xfrm>
            <a:off x="812200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2008</a:t>
            </a:r>
          </a:p>
        </p:txBody>
      </p:sp>
      <p:sp>
        <p:nvSpPr>
          <p:cNvPr id="162" name="OTLSHAPE_TB_00000000000000000000000000000000_TimescaleInterval5">
            <a:extLst>
              <a:ext uri="{FF2B5EF4-FFF2-40B4-BE49-F238E27FC236}">
                <a16:creationId xmlns:a16="http://schemas.microsoft.com/office/drawing/2014/main" id="{8FF0A168-ABC7-7CC7-8002-236019315B9F}"/>
              </a:ext>
            </a:extLst>
          </p:cNvPr>
          <p:cNvSpPr txBox="1"/>
          <p:nvPr>
            <p:custDataLst>
              <p:tags r:id="rId65"/>
            </p:custDataLst>
          </p:nvPr>
        </p:nvSpPr>
        <p:spPr>
          <a:xfrm>
            <a:off x="759536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2006</a:t>
            </a:r>
          </a:p>
        </p:txBody>
      </p:sp>
      <p:sp>
        <p:nvSpPr>
          <p:cNvPr id="163" name="OTLSHAPE_TB_00000000000000000000000000000000_TimescaleInterval5">
            <a:extLst>
              <a:ext uri="{FF2B5EF4-FFF2-40B4-BE49-F238E27FC236}">
                <a16:creationId xmlns:a16="http://schemas.microsoft.com/office/drawing/2014/main" id="{4EFBC990-D62D-5254-F8DC-A358E150837E}"/>
              </a:ext>
            </a:extLst>
          </p:cNvPr>
          <p:cNvSpPr txBox="1"/>
          <p:nvPr>
            <p:custDataLst>
              <p:tags r:id="rId66"/>
            </p:custDataLst>
          </p:nvPr>
        </p:nvSpPr>
        <p:spPr>
          <a:xfrm>
            <a:off x="706872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2004</a:t>
            </a:r>
          </a:p>
        </p:txBody>
      </p:sp>
      <p:sp>
        <p:nvSpPr>
          <p:cNvPr id="164" name="OTLSHAPE_TB_00000000000000000000000000000000_TimescaleInterval5">
            <a:extLst>
              <a:ext uri="{FF2B5EF4-FFF2-40B4-BE49-F238E27FC236}">
                <a16:creationId xmlns:a16="http://schemas.microsoft.com/office/drawing/2014/main" id="{D10C468F-37E7-3A23-3CCD-CA62EBE3D689}"/>
              </a:ext>
            </a:extLst>
          </p:cNvPr>
          <p:cNvSpPr txBox="1"/>
          <p:nvPr>
            <p:custDataLst>
              <p:tags r:id="rId67"/>
            </p:custDataLst>
          </p:nvPr>
        </p:nvSpPr>
        <p:spPr>
          <a:xfrm>
            <a:off x="654208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2002</a:t>
            </a:r>
          </a:p>
        </p:txBody>
      </p:sp>
      <p:sp>
        <p:nvSpPr>
          <p:cNvPr id="165" name="OTLSHAPE_TB_00000000000000000000000000000000_TimescaleInterval5">
            <a:extLst>
              <a:ext uri="{FF2B5EF4-FFF2-40B4-BE49-F238E27FC236}">
                <a16:creationId xmlns:a16="http://schemas.microsoft.com/office/drawing/2014/main" id="{048961A8-E8DF-2F42-AD5E-42D5FFC79E8B}"/>
              </a:ext>
            </a:extLst>
          </p:cNvPr>
          <p:cNvSpPr txBox="1"/>
          <p:nvPr>
            <p:custDataLst>
              <p:tags r:id="rId68"/>
            </p:custDataLst>
          </p:nvPr>
        </p:nvSpPr>
        <p:spPr>
          <a:xfrm>
            <a:off x="601543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2000</a:t>
            </a:r>
          </a:p>
        </p:txBody>
      </p:sp>
      <p:sp>
        <p:nvSpPr>
          <p:cNvPr id="166" name="OTLSHAPE_TB_00000000000000000000000000000000_TimescaleInterval5">
            <a:extLst>
              <a:ext uri="{FF2B5EF4-FFF2-40B4-BE49-F238E27FC236}">
                <a16:creationId xmlns:a16="http://schemas.microsoft.com/office/drawing/2014/main" id="{6B2E7416-F395-44A3-F6E2-34D5710E6300}"/>
              </a:ext>
            </a:extLst>
          </p:cNvPr>
          <p:cNvSpPr txBox="1"/>
          <p:nvPr>
            <p:custDataLst>
              <p:tags r:id="rId69"/>
            </p:custDataLst>
          </p:nvPr>
        </p:nvSpPr>
        <p:spPr>
          <a:xfrm>
            <a:off x="4962154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1996</a:t>
            </a:r>
          </a:p>
        </p:txBody>
      </p:sp>
      <p:sp>
        <p:nvSpPr>
          <p:cNvPr id="167" name="OTLSHAPE_TB_00000000000000000000000000000000_TimescaleInterval5">
            <a:extLst>
              <a:ext uri="{FF2B5EF4-FFF2-40B4-BE49-F238E27FC236}">
                <a16:creationId xmlns:a16="http://schemas.microsoft.com/office/drawing/2014/main" id="{2462C9A3-9F91-95AF-C3B6-43E2A30E504F}"/>
              </a:ext>
            </a:extLst>
          </p:cNvPr>
          <p:cNvSpPr txBox="1"/>
          <p:nvPr>
            <p:custDataLst>
              <p:tags r:id="rId70"/>
            </p:custDataLst>
          </p:nvPr>
        </p:nvSpPr>
        <p:spPr>
          <a:xfrm>
            <a:off x="5488796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1998</a:t>
            </a:r>
          </a:p>
        </p:txBody>
      </p:sp>
      <p:sp>
        <p:nvSpPr>
          <p:cNvPr id="168" name="OTLSHAPE_TB_00000000000000000000000000000000_TimescaleInterval5">
            <a:extLst>
              <a:ext uri="{FF2B5EF4-FFF2-40B4-BE49-F238E27FC236}">
                <a16:creationId xmlns:a16="http://schemas.microsoft.com/office/drawing/2014/main" id="{B053E160-E93D-C4A0-7895-8D7432610761}"/>
              </a:ext>
            </a:extLst>
          </p:cNvPr>
          <p:cNvSpPr txBox="1"/>
          <p:nvPr>
            <p:custDataLst>
              <p:tags r:id="rId71"/>
            </p:custDataLst>
          </p:nvPr>
        </p:nvSpPr>
        <p:spPr>
          <a:xfrm>
            <a:off x="4435512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1994</a:t>
            </a:r>
          </a:p>
        </p:txBody>
      </p:sp>
      <p:sp>
        <p:nvSpPr>
          <p:cNvPr id="169" name="OTLSHAPE_TB_00000000000000000000000000000000_TimescaleInterval5">
            <a:extLst>
              <a:ext uri="{FF2B5EF4-FFF2-40B4-BE49-F238E27FC236}">
                <a16:creationId xmlns:a16="http://schemas.microsoft.com/office/drawing/2014/main" id="{2A32ED13-553F-31E8-AA51-8ADE1B402BA4}"/>
              </a:ext>
            </a:extLst>
          </p:cNvPr>
          <p:cNvSpPr txBox="1"/>
          <p:nvPr>
            <p:custDataLst>
              <p:tags r:id="rId72"/>
            </p:custDataLst>
          </p:nvPr>
        </p:nvSpPr>
        <p:spPr>
          <a:xfrm>
            <a:off x="3908870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1992</a:t>
            </a:r>
          </a:p>
        </p:txBody>
      </p:sp>
      <p:sp>
        <p:nvSpPr>
          <p:cNvPr id="170" name="OTLSHAPE_TB_00000000000000000000000000000000_TimescaleInterval5">
            <a:extLst>
              <a:ext uri="{FF2B5EF4-FFF2-40B4-BE49-F238E27FC236}">
                <a16:creationId xmlns:a16="http://schemas.microsoft.com/office/drawing/2014/main" id="{6960A6B7-FA93-CD6E-CAB7-6A0D41A58ED6}"/>
              </a:ext>
            </a:extLst>
          </p:cNvPr>
          <p:cNvSpPr txBox="1"/>
          <p:nvPr>
            <p:custDataLst>
              <p:tags r:id="rId73"/>
            </p:custDataLst>
          </p:nvPr>
        </p:nvSpPr>
        <p:spPr>
          <a:xfrm>
            <a:off x="3382228" y="484621"/>
            <a:ext cx="22860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18" dirty="0">
                <a:solidFill>
                  <a:schemeClr val="lt1"/>
                </a:solidFill>
                <a:latin typeface="Century Gothic" panose="020B0502020202020204" pitchFamily="34" charset="0"/>
              </a:rPr>
              <a:t>1990</a:t>
            </a:r>
          </a:p>
        </p:txBody>
      </p:sp>
      <p:sp>
        <p:nvSpPr>
          <p:cNvPr id="172" name="OTLSHAPE_T_eb954275c5b54be590bee3d17b0ce8a3_Title">
            <a:extLst>
              <a:ext uri="{FF2B5EF4-FFF2-40B4-BE49-F238E27FC236}">
                <a16:creationId xmlns:a16="http://schemas.microsoft.com/office/drawing/2014/main" id="{DB0CF9A9-995E-5C76-C664-165EA1D5C2C6}"/>
              </a:ext>
            </a:extLst>
          </p:cNvPr>
          <p:cNvSpPr txBox="1"/>
          <p:nvPr>
            <p:custDataLst>
              <p:tags r:id="rId74"/>
            </p:custDataLst>
          </p:nvPr>
        </p:nvSpPr>
        <p:spPr>
          <a:xfrm>
            <a:off x="95883" y="6035890"/>
            <a:ext cx="1566000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Interventions for elderly and people with disabilities register</a:t>
            </a:r>
          </a:p>
        </p:txBody>
      </p:sp>
      <p:sp>
        <p:nvSpPr>
          <p:cNvPr id="173" name="OTLSHAPE_T_f3c770d8a6a24238a57b373ef9984550_Title">
            <a:extLst>
              <a:ext uri="{FF2B5EF4-FFF2-40B4-BE49-F238E27FC236}">
                <a16:creationId xmlns:a16="http://schemas.microsoft.com/office/drawing/2014/main" id="{FB4423A7-973C-635A-FBC2-B6A6C5C178D3}"/>
              </a:ext>
            </a:extLst>
          </p:cNvPr>
          <p:cNvSpPr txBox="1"/>
          <p:nvPr>
            <p:custDataLst>
              <p:tags r:id="rId75"/>
            </p:custDataLst>
          </p:nvPr>
        </p:nvSpPr>
        <p:spPr>
          <a:xfrm>
            <a:off x="95883" y="1225465"/>
            <a:ext cx="1866943" cy="46166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Longitudinal integrated database for health insurance and </a:t>
            </a:r>
            <a:r>
              <a:rPr lang="en-US" sz="1000" b="1" spc="-6" dirty="0" err="1">
                <a:solidFill>
                  <a:schemeClr val="dk2"/>
                </a:solidFill>
                <a:latin typeface="Century Gothic" panose="020B0502020202020204" pitchFamily="34" charset="0"/>
              </a:rPr>
              <a:t>labour</a:t>
            </a:r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 market studies</a:t>
            </a:r>
          </a:p>
        </p:txBody>
      </p:sp>
      <p:sp>
        <p:nvSpPr>
          <p:cNvPr id="174" name="OTLSHAPE_T_f3c770d8a6a24238a57b373ef9984550_Title">
            <a:extLst>
              <a:ext uri="{FF2B5EF4-FFF2-40B4-BE49-F238E27FC236}">
                <a16:creationId xmlns:a16="http://schemas.microsoft.com/office/drawing/2014/main" id="{67BC8CC1-5ED1-F4BF-C844-F2063545AA8A}"/>
              </a:ext>
            </a:extLst>
          </p:cNvPr>
          <p:cNvSpPr txBox="1"/>
          <p:nvPr>
            <p:custDataLst>
              <p:tags r:id="rId76"/>
            </p:custDataLst>
          </p:nvPr>
        </p:nvSpPr>
        <p:spPr>
          <a:xfrm>
            <a:off x="95883" y="877224"/>
            <a:ext cx="1279177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Total Population Register</a:t>
            </a:r>
          </a:p>
        </p:txBody>
      </p:sp>
      <p:sp>
        <p:nvSpPr>
          <p:cNvPr id="175" name="OTLSHAPE_T_f3c770d8a6a24238a57b373ef9984550_Title">
            <a:extLst>
              <a:ext uri="{FF2B5EF4-FFF2-40B4-BE49-F238E27FC236}">
                <a16:creationId xmlns:a16="http://schemas.microsoft.com/office/drawing/2014/main" id="{3F99497E-29D4-C198-B93A-5793541D7E09}"/>
              </a:ext>
            </a:extLst>
          </p:cNvPr>
          <p:cNvSpPr txBox="1"/>
          <p:nvPr>
            <p:custDataLst>
              <p:tags r:id="rId77"/>
            </p:custDataLst>
          </p:nvPr>
        </p:nvSpPr>
        <p:spPr>
          <a:xfrm>
            <a:off x="95883" y="1823057"/>
            <a:ext cx="1915866" cy="15388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1000" b="1" spc="-6" dirty="0">
                <a:solidFill>
                  <a:schemeClr val="dk2"/>
                </a:solidFill>
                <a:latin typeface="Century Gothic" panose="020B0502020202020204" pitchFamily="34" charset="0"/>
              </a:rPr>
              <a:t>Real estate property register</a:t>
            </a:r>
          </a:p>
        </p:txBody>
      </p:sp>
      <p:sp>
        <p:nvSpPr>
          <p:cNvPr id="176" name="OTLSHAPE_TB_00000000000000000000000000000000_TimescaleInterval4">
            <a:extLst>
              <a:ext uri="{FF2B5EF4-FFF2-40B4-BE49-F238E27FC236}">
                <a16:creationId xmlns:a16="http://schemas.microsoft.com/office/drawing/2014/main" id="{BB18F097-5F12-6091-A399-2C3148D19219}"/>
              </a:ext>
            </a:extLst>
          </p:cNvPr>
          <p:cNvSpPr txBox="1"/>
          <p:nvPr>
            <p:custDataLst>
              <p:tags r:id="rId78"/>
            </p:custDataLst>
          </p:nvPr>
        </p:nvSpPr>
        <p:spPr>
          <a:xfrm>
            <a:off x="2852456" y="484621"/>
            <a:ext cx="231730" cy="15570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noAutofit/>
          </a:bodyPr>
          <a:lstStyle/>
          <a:p>
            <a:r>
              <a:rPr lang="en-US" sz="1000" b="1" spc="-22" dirty="0">
                <a:solidFill>
                  <a:schemeClr val="lt1"/>
                </a:solidFill>
                <a:latin typeface="Century Gothic" panose="020B0502020202020204" pitchFamily="34" charset="0"/>
              </a:rPr>
              <a:t>1988</a:t>
            </a:r>
          </a:p>
        </p:txBody>
      </p:sp>
      <p:sp>
        <p:nvSpPr>
          <p:cNvPr id="46860" name="OTLSHAPE_T_f3c770d8a6a24238a57b373ef9984550_Shape"/>
          <p:cNvSpPr/>
          <p:nvPr>
            <p:custDataLst>
              <p:tags r:id="rId79"/>
            </p:custDataLst>
          </p:nvPr>
        </p:nvSpPr>
        <p:spPr>
          <a:xfrm>
            <a:off x="3505201" y="2228585"/>
            <a:ext cx="8216032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46868" name="OTLSHAPE_T_c3d685d5ae854fb185925e527e534f28_Shape"/>
          <p:cNvSpPr/>
          <p:nvPr>
            <p:custDataLst>
              <p:tags r:id="rId80"/>
            </p:custDataLst>
          </p:nvPr>
        </p:nvSpPr>
        <p:spPr>
          <a:xfrm>
            <a:off x="3505200" y="2664317"/>
            <a:ext cx="8216033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46876" name="OTLSHAPE_T_a521783cf3084313af760cd9c2923e3c_Shape"/>
          <p:cNvSpPr/>
          <p:nvPr>
            <p:custDataLst>
              <p:tags r:id="rId81"/>
            </p:custDataLst>
          </p:nvPr>
        </p:nvSpPr>
        <p:spPr>
          <a:xfrm>
            <a:off x="3505201" y="3100052"/>
            <a:ext cx="8216031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46884" name="OTLSHAPE_T_9cde6d5d307b4df7b1464248cab7fef6_Shape"/>
          <p:cNvSpPr/>
          <p:nvPr>
            <p:custDataLst>
              <p:tags r:id="rId82"/>
            </p:custDataLst>
          </p:nvPr>
        </p:nvSpPr>
        <p:spPr>
          <a:xfrm>
            <a:off x="2322684" y="3535784"/>
            <a:ext cx="9398549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1987-2020/21</a:t>
            </a:r>
          </a:p>
        </p:txBody>
      </p:sp>
      <p:sp>
        <p:nvSpPr>
          <p:cNvPr id="46892" name="OTLSHAPE_T_6a6e7149661c4d98ae22b9a84a20c0cd_Shape"/>
          <p:cNvSpPr/>
          <p:nvPr>
            <p:custDataLst>
              <p:tags r:id="rId83"/>
            </p:custDataLst>
          </p:nvPr>
        </p:nvSpPr>
        <p:spPr>
          <a:xfrm>
            <a:off x="3505201" y="4005075"/>
            <a:ext cx="8216031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46900" name="OTLSHAPE_T_dbc50318743f4d6ba995fb3e7b4187d7_Shape"/>
          <p:cNvSpPr/>
          <p:nvPr>
            <p:custDataLst>
              <p:tags r:id="rId84"/>
            </p:custDataLst>
          </p:nvPr>
        </p:nvSpPr>
        <p:spPr>
          <a:xfrm>
            <a:off x="7437120" y="4407251"/>
            <a:ext cx="4284112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2005-2020/21</a:t>
            </a:r>
          </a:p>
        </p:txBody>
      </p:sp>
      <p:sp>
        <p:nvSpPr>
          <p:cNvPr id="46908" name="OTLSHAPE_T_d45e8f651eb34241b7613d55f188f72e_Shape"/>
          <p:cNvSpPr/>
          <p:nvPr>
            <p:custDataLst>
              <p:tags r:id="rId85"/>
            </p:custDataLst>
          </p:nvPr>
        </p:nvSpPr>
        <p:spPr>
          <a:xfrm>
            <a:off x="7437121" y="4817732"/>
            <a:ext cx="4284110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2005-2020/21</a:t>
            </a:r>
          </a:p>
        </p:txBody>
      </p:sp>
      <p:sp>
        <p:nvSpPr>
          <p:cNvPr id="46916" name="OTLSHAPE_T_3a4a23b568c54ea58c3d039b8ca1da1b_Shape"/>
          <p:cNvSpPr/>
          <p:nvPr>
            <p:custDataLst>
              <p:tags r:id="rId86"/>
            </p:custDataLst>
          </p:nvPr>
        </p:nvSpPr>
        <p:spPr>
          <a:xfrm>
            <a:off x="7437121" y="5288600"/>
            <a:ext cx="4284111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2005-2020/21</a:t>
            </a:r>
          </a:p>
        </p:txBody>
      </p:sp>
      <p:sp>
        <p:nvSpPr>
          <p:cNvPr id="46924" name="OTLSHAPE_T_50df4adda29a494cbe0e9e846865986b_Shape"/>
          <p:cNvSpPr/>
          <p:nvPr>
            <p:custDataLst>
              <p:tags r:id="rId87"/>
            </p:custDataLst>
          </p:nvPr>
        </p:nvSpPr>
        <p:spPr>
          <a:xfrm>
            <a:off x="8086488" y="5724334"/>
            <a:ext cx="3634743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2007-2020/21</a:t>
            </a:r>
          </a:p>
        </p:txBody>
      </p:sp>
      <p:sp>
        <p:nvSpPr>
          <p:cNvPr id="46932" name="OTLSHAPE_T_eb954275c5b54be590bee3d17b0ce8a3_Shape"/>
          <p:cNvSpPr/>
          <p:nvPr>
            <p:custDataLst>
              <p:tags r:id="rId88"/>
            </p:custDataLst>
          </p:nvPr>
        </p:nvSpPr>
        <p:spPr>
          <a:xfrm>
            <a:off x="8086488" y="6160064"/>
            <a:ext cx="3634744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2007-2020/21</a:t>
            </a:r>
          </a:p>
        </p:txBody>
      </p:sp>
      <p:sp>
        <p:nvSpPr>
          <p:cNvPr id="178" name="OTLSHAPE_T_c3d685d5ae854fb185925e527e534f28_Shape">
            <a:extLst>
              <a:ext uri="{FF2B5EF4-FFF2-40B4-BE49-F238E27FC236}">
                <a16:creationId xmlns:a16="http://schemas.microsoft.com/office/drawing/2014/main" id="{1922BCDB-8B55-2410-01C7-45224275522C}"/>
              </a:ext>
            </a:extLst>
          </p:cNvPr>
          <p:cNvSpPr/>
          <p:nvPr>
            <p:custDataLst>
              <p:tags r:id="rId89"/>
            </p:custDataLst>
          </p:nvPr>
        </p:nvSpPr>
        <p:spPr>
          <a:xfrm>
            <a:off x="3505200" y="1792852"/>
            <a:ext cx="8216032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179" name="OTLSHAPE_T_f3c770d8a6a24238a57b373ef9984550_Shape">
            <a:extLst>
              <a:ext uri="{FF2B5EF4-FFF2-40B4-BE49-F238E27FC236}">
                <a16:creationId xmlns:a16="http://schemas.microsoft.com/office/drawing/2014/main" id="{0A045383-4108-60B5-852A-230C582C0E8B}"/>
              </a:ext>
            </a:extLst>
          </p:cNvPr>
          <p:cNvSpPr/>
          <p:nvPr>
            <p:custDataLst>
              <p:tags r:id="rId90"/>
            </p:custDataLst>
          </p:nvPr>
        </p:nvSpPr>
        <p:spPr>
          <a:xfrm>
            <a:off x="3505200" y="1357120"/>
            <a:ext cx="8216032" cy="180000"/>
          </a:xfrm>
          <a:prstGeom prst="homePlate">
            <a:avLst/>
          </a:prstGeom>
          <a:solidFill>
            <a:schemeClr val="bg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sp>
        <p:nvSpPr>
          <p:cNvPr id="192" name="OTLSHAPE_T_c3d685d5ae854fb185925e527e534f28_Shape">
            <a:extLst>
              <a:ext uri="{FF2B5EF4-FFF2-40B4-BE49-F238E27FC236}">
                <a16:creationId xmlns:a16="http://schemas.microsoft.com/office/drawing/2014/main" id="{53CA0FD1-9D8B-DD73-CD41-6EF909C8553A}"/>
              </a:ext>
            </a:extLst>
          </p:cNvPr>
          <p:cNvSpPr/>
          <p:nvPr>
            <p:custDataLst>
              <p:tags r:id="rId91"/>
            </p:custDataLst>
          </p:nvPr>
        </p:nvSpPr>
        <p:spPr>
          <a:xfrm>
            <a:off x="3505200" y="921388"/>
            <a:ext cx="8216031" cy="180000"/>
          </a:xfrm>
          <a:prstGeom prst="homePlate">
            <a:avLst/>
          </a:prstGeom>
          <a:solidFill>
            <a:schemeClr val="bg1">
              <a:lumMod val="50000"/>
            </a:scheme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balanced" dir="t">
              <a:rot lat="0" lon="0" rev="8700000"/>
            </a:lightRig>
          </a:scene3d>
          <a:sp3d>
            <a:bevelT w="165100" h="12700"/>
          </a:sp3d>
          <a:extLst>
            <a:ext uri="{53640926-AAD7-44D8-BBD7-CCE9431645EC}">
              <a14:shadowObscured xmlns:a14="http://schemas.microsoft.com/office/drawing/2010/main" val="1"/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1990-2020/21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90B6688-8EC3-5A82-3D83-36695DA89BCB}"/>
              </a:ext>
            </a:extLst>
          </p:cNvPr>
          <p:cNvCxnSpPr>
            <a:cxnSpLocks/>
            <a:stCxn id="46907" idx="3"/>
            <a:endCxn id="46892" idx="1"/>
          </p:cNvCxnSpPr>
          <p:nvPr/>
        </p:nvCxnSpPr>
        <p:spPr>
          <a:xfrm>
            <a:off x="1647729" y="4082019"/>
            <a:ext cx="18574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5" name="Straight Connector 46724">
            <a:extLst>
              <a:ext uri="{FF2B5EF4-FFF2-40B4-BE49-F238E27FC236}">
                <a16:creationId xmlns:a16="http://schemas.microsoft.com/office/drawing/2014/main" id="{9F810304-4746-EF7D-C3E4-02B60336FBF4}"/>
              </a:ext>
            </a:extLst>
          </p:cNvPr>
          <p:cNvCxnSpPr>
            <a:cxnSpLocks/>
            <a:stCxn id="172" idx="3"/>
            <a:endCxn id="46932" idx="1"/>
          </p:cNvCxnSpPr>
          <p:nvPr/>
        </p:nvCxnSpPr>
        <p:spPr>
          <a:xfrm flipV="1">
            <a:off x="1661883" y="6250063"/>
            <a:ext cx="6424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29" name="Straight Connector 46728">
            <a:extLst>
              <a:ext uri="{FF2B5EF4-FFF2-40B4-BE49-F238E27FC236}">
                <a16:creationId xmlns:a16="http://schemas.microsoft.com/office/drawing/2014/main" id="{E8EF8A99-33F4-10EE-6FD6-04BDEC6DDBAA}"/>
              </a:ext>
            </a:extLst>
          </p:cNvPr>
          <p:cNvCxnSpPr>
            <a:cxnSpLocks/>
            <a:stCxn id="46939" idx="3"/>
            <a:endCxn id="46924" idx="1"/>
          </p:cNvCxnSpPr>
          <p:nvPr/>
        </p:nvCxnSpPr>
        <p:spPr>
          <a:xfrm flipV="1">
            <a:off x="1662792" y="5814333"/>
            <a:ext cx="6423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1" name="Straight Connector 46730">
            <a:extLst>
              <a:ext uri="{FF2B5EF4-FFF2-40B4-BE49-F238E27FC236}">
                <a16:creationId xmlns:a16="http://schemas.microsoft.com/office/drawing/2014/main" id="{40449E2F-04CE-DD8B-643A-9AEB8AB4C0F4}"/>
              </a:ext>
            </a:extLst>
          </p:cNvPr>
          <p:cNvCxnSpPr>
            <a:cxnSpLocks/>
            <a:stCxn id="46931" idx="3"/>
            <a:endCxn id="46916" idx="1"/>
          </p:cNvCxnSpPr>
          <p:nvPr/>
        </p:nvCxnSpPr>
        <p:spPr>
          <a:xfrm flipV="1">
            <a:off x="2011749" y="5378600"/>
            <a:ext cx="54253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3" name="Straight Connector 46732">
            <a:extLst>
              <a:ext uri="{FF2B5EF4-FFF2-40B4-BE49-F238E27FC236}">
                <a16:creationId xmlns:a16="http://schemas.microsoft.com/office/drawing/2014/main" id="{0438C655-5687-5CF1-0186-4236E34051D3}"/>
              </a:ext>
            </a:extLst>
          </p:cNvPr>
          <p:cNvCxnSpPr>
            <a:cxnSpLocks/>
            <a:stCxn id="46923" idx="3"/>
            <a:endCxn id="46908" idx="1"/>
          </p:cNvCxnSpPr>
          <p:nvPr/>
        </p:nvCxnSpPr>
        <p:spPr>
          <a:xfrm flipV="1">
            <a:off x="1454227" y="4907731"/>
            <a:ext cx="598289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5" name="Straight Connector 46734">
            <a:extLst>
              <a:ext uri="{FF2B5EF4-FFF2-40B4-BE49-F238E27FC236}">
                <a16:creationId xmlns:a16="http://schemas.microsoft.com/office/drawing/2014/main" id="{E66E234E-A6F6-5335-AA1A-47F65EE811CC}"/>
              </a:ext>
            </a:extLst>
          </p:cNvPr>
          <p:cNvCxnSpPr>
            <a:cxnSpLocks/>
            <a:stCxn id="46915" idx="3"/>
            <a:endCxn id="46900" idx="1"/>
          </p:cNvCxnSpPr>
          <p:nvPr/>
        </p:nvCxnSpPr>
        <p:spPr>
          <a:xfrm flipV="1">
            <a:off x="1872868" y="4497250"/>
            <a:ext cx="55642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7" name="Straight Connector 46736">
            <a:extLst>
              <a:ext uri="{FF2B5EF4-FFF2-40B4-BE49-F238E27FC236}">
                <a16:creationId xmlns:a16="http://schemas.microsoft.com/office/drawing/2014/main" id="{B0B65616-0B7F-13F6-1C00-5D34329C2D59}"/>
              </a:ext>
            </a:extLst>
          </p:cNvPr>
          <p:cNvCxnSpPr>
            <a:cxnSpLocks/>
            <a:stCxn id="46899" idx="3"/>
            <a:endCxn id="46884" idx="1"/>
          </p:cNvCxnSpPr>
          <p:nvPr/>
        </p:nvCxnSpPr>
        <p:spPr>
          <a:xfrm>
            <a:off x="1648799" y="3625784"/>
            <a:ext cx="67388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39" name="Straight Connector 46738">
            <a:extLst>
              <a:ext uri="{FF2B5EF4-FFF2-40B4-BE49-F238E27FC236}">
                <a16:creationId xmlns:a16="http://schemas.microsoft.com/office/drawing/2014/main" id="{221458D3-694C-A833-6919-1802961B01C4}"/>
              </a:ext>
            </a:extLst>
          </p:cNvPr>
          <p:cNvCxnSpPr>
            <a:cxnSpLocks/>
            <a:endCxn id="46876" idx="1"/>
          </p:cNvCxnSpPr>
          <p:nvPr/>
        </p:nvCxnSpPr>
        <p:spPr>
          <a:xfrm flipV="1">
            <a:off x="2066072" y="3190052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1" name="Straight Connector 46740">
            <a:extLst>
              <a:ext uri="{FF2B5EF4-FFF2-40B4-BE49-F238E27FC236}">
                <a16:creationId xmlns:a16="http://schemas.microsoft.com/office/drawing/2014/main" id="{A4E649BA-38A4-047D-559F-3C35357E49E2}"/>
              </a:ext>
            </a:extLst>
          </p:cNvPr>
          <p:cNvCxnSpPr>
            <a:cxnSpLocks/>
            <a:stCxn id="46883" idx="3"/>
            <a:endCxn id="46868" idx="1"/>
          </p:cNvCxnSpPr>
          <p:nvPr/>
        </p:nvCxnSpPr>
        <p:spPr>
          <a:xfrm flipV="1">
            <a:off x="2024764" y="2754316"/>
            <a:ext cx="14804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3" name="Straight Connector 46742">
            <a:extLst>
              <a:ext uri="{FF2B5EF4-FFF2-40B4-BE49-F238E27FC236}">
                <a16:creationId xmlns:a16="http://schemas.microsoft.com/office/drawing/2014/main" id="{3037D48D-67AB-45AA-FF67-D6CFED33E6A7}"/>
              </a:ext>
            </a:extLst>
          </p:cNvPr>
          <p:cNvCxnSpPr>
            <a:cxnSpLocks/>
            <a:stCxn id="46875" idx="3"/>
            <a:endCxn id="46860" idx="1"/>
          </p:cNvCxnSpPr>
          <p:nvPr/>
        </p:nvCxnSpPr>
        <p:spPr>
          <a:xfrm flipV="1">
            <a:off x="2066072" y="2318585"/>
            <a:ext cx="1439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5" name="Straight Connector 46744">
            <a:extLst>
              <a:ext uri="{FF2B5EF4-FFF2-40B4-BE49-F238E27FC236}">
                <a16:creationId xmlns:a16="http://schemas.microsoft.com/office/drawing/2014/main" id="{465CD796-8873-2704-C653-543A9BF84E96}"/>
              </a:ext>
            </a:extLst>
          </p:cNvPr>
          <p:cNvCxnSpPr>
            <a:cxnSpLocks/>
            <a:stCxn id="175" idx="3"/>
            <a:endCxn id="178" idx="1"/>
          </p:cNvCxnSpPr>
          <p:nvPr/>
        </p:nvCxnSpPr>
        <p:spPr>
          <a:xfrm flipV="1">
            <a:off x="2011749" y="1882851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7" name="Straight Connector 46746">
            <a:extLst>
              <a:ext uri="{FF2B5EF4-FFF2-40B4-BE49-F238E27FC236}">
                <a16:creationId xmlns:a16="http://schemas.microsoft.com/office/drawing/2014/main" id="{C52B59B8-0173-35AB-BCAB-68EC808F123A}"/>
              </a:ext>
            </a:extLst>
          </p:cNvPr>
          <p:cNvCxnSpPr>
            <a:cxnSpLocks/>
            <a:stCxn id="173" idx="3"/>
            <a:endCxn id="179" idx="1"/>
          </p:cNvCxnSpPr>
          <p:nvPr/>
        </p:nvCxnSpPr>
        <p:spPr>
          <a:xfrm flipV="1">
            <a:off x="1962826" y="1447120"/>
            <a:ext cx="15423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749" name="Straight Connector 46748">
            <a:extLst>
              <a:ext uri="{FF2B5EF4-FFF2-40B4-BE49-F238E27FC236}">
                <a16:creationId xmlns:a16="http://schemas.microsoft.com/office/drawing/2014/main" id="{6B23A69C-8471-2BA4-51C4-32398C4A0166}"/>
              </a:ext>
            </a:extLst>
          </p:cNvPr>
          <p:cNvCxnSpPr>
            <a:cxnSpLocks/>
            <a:endCxn id="192" idx="1"/>
          </p:cNvCxnSpPr>
          <p:nvPr/>
        </p:nvCxnSpPr>
        <p:spPr>
          <a:xfrm>
            <a:off x="2011749" y="990056"/>
            <a:ext cx="14934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8120890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3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3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3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3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3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3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3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3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3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3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3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3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3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3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3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3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4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4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4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4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4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4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4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4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4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4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4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4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4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4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4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5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5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5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5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5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5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5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5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5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5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5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30T00:00:00.0000000Z"/>
  <p:tag name="OTLENDDATE" val="2022-09-12T23:59:00.0000000Z"/>
  <p:tag name="OTLMARKERSHAPE" val="OTL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0T00:00:00.0000000Z"/>
  <p:tag name="OTLENDDATE" val="2022-10-05T23:59:00.0000000Z"/>
  <p:tag name="OTLMARKERSHAPE" val="OTL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8-29T00:00:00.0000000Z"/>
  <p:tag name="OTLENDDATE" val="2022-10-15T23:59:00.0000000Z"/>
  <p:tag name="OTLMARKERSHAPE" val="OTL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15T00:00:00.0000000Z"/>
  <p:tag name="OTLENDDATE" val="2022-11-05T23:59:00.0000000Z"/>
  <p:tag name="OTLMARKERSHAPE" val="OTL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0-29T00:00:00.0000000Z"/>
  <p:tag name="OTLENDDATE" val="2022-12-07T23:59:00.0000000Z"/>
  <p:tag name="OTLMARKERSHAPE" val="OTL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1-10T00:00:00.0000000Z"/>
  <p:tag name="OTLENDDATE" val="2022-12-11T23:59:00.0000000Z"/>
  <p:tag name="OTLMARKERSHAPE" val="OTL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12-05T00:00:00.0000000Z"/>
  <p:tag name="OTLENDDATE" val="2023-01-20T23:59:00.0000000Z"/>
  <p:tag name="OTLMARKERSHAPE" val="OTL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MARKERSHAPE" val="OTL"/>
  <p:tag name="OTLSTARTDATE" val="2023-01-02T00:00:00.0000000Z"/>
  <p:tag name="OTLENDDATE" val="2023-02-15T23:59:00.0000000Z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6-25T00:00:00.0000000Z"/>
  <p:tag name="OTLENDDATE" val="2022-07-21T23:59:00.0000000Z"/>
  <p:tag name="OTLMARKERSHAPE" val="OTL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DATEFORMATSTRING" val="M/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10"/>
  <p:tag name="OTLSHAPETHICKNESSTYPE" val="Regular"/>
  <p:tag name="OTLWEEKNUMBERINGFORMAT" val="WNFormat1"/>
  <p:tag name="OTLWEEKNUMBERINGISVISIBLE" val="False"/>
  <p:tag name="OTLSTARTDATE" val="2022-07-05T00:00:00.0000000Z"/>
  <p:tag name="OTLENDDATE" val="2022-08-08T23:59:00.0000000Z"/>
  <p:tag name="OTLMARKERSHAPE" val="OTL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iJHYW50dCIsIlZlcnNpb24iOnsiJGlkIjoiMiIsIlZlcnNpb24iOiIzLjYuMSIsIk9yaWdpbmFsQXNzZW1ibHlWZXJzaW9uIjoiMS4wMC4wMC4wMCIsIkVkaXRpb24iOiJQbHVzIiwiTGFzdFNhdmVkRWRpdGlvbiI6MywiSXNQbHVzRWRpdGlvbiI6dHJ1ZSwiSXNQcm9FZGl0aW9uIjpmYWxzZX0sIkVmZmVjdCI6MSwiU3R5bGUiOnsiJGlkIjoiMyIsIlRpbWViYW5kU3R5bGUiOnsiJGlkIjoiNCIsIlNjYWxlTWFya2luZyI6MSwiU2hhcGUiOjEwLCJTaGFwZVN0eWxlIjp7IiRpZCI6IjUiLCJNYXJnaW4iOnsiJGlkIjoiNiIsIlRvcCI6MC4wLCJMZWZ0IjoxMC4wLCJSaWdodCI6MTAuMCwiQm90dG9tIjowLjB9LCJQYWRkaW5nIjp7IiRpZCI6IjciLCJUb3AiOjMuMCwiTGVmdCI6MC4wLCJSaWdodCI6MC4wLCJCb3R0b20iOjMuMH0sIkJhY2tncm91bmQiOnsiJGlkIjoiOCIsIkNvbG9yIjp7IiRpZCI6IjkiLCJBIjoyNTUsIlIiOjgwLCJHIjo4MCwiQiI6NzB9fSwiSXNWaXNpYmxlIjp0cnVlLCJXaWR0aCI6ODU4LjAsIkhlaWdodCI6MjAuMCwiQm9yZGVyU3R5bGUiOnsiJGlkIjoiMTAiLCJMaW5lQ29sb3IiOnsiJGlkIjoiMTEiLCIkdHlwZSI6Ik5MUkUuQ29tbW9uLkRvbS5Tb2xpZENvbG9yQnJ1c2gsIE5MUkUuQ29tbW9uIiwiQ29sb3IiOnsiJGlkIjoiMTIiLCJBIjoyNTUsIlIiOjI1NSwiRyI6MCwiQiI6MH19LCJMaW5lV2VpZ2h0IjowLjAsIkxpbmVUeXBlIjowLCJQYXJlbnRTdHlsZSI6bnVsbH0sIlBhcmVudFN0eWxlIjpudWxsfSwiTWlkZGxlVGllclNoYXBlU3R5bGUiOnsiJGlkIjoiMTMiLCJNYXJnaW4iOnsiJHJlZiI6IjYifSwiUGFkZGluZyI6eyIkcmVmIjoiNyJ9LCJCYWNrZ3JvdW5kIjp7IiRyZWYiOiI4In0sIklzVmlzaWJsZSI6dHJ1ZSwiV2lkdGgiOjg1OC4wLCJIZWlnaHQiOjIwLjAsIkJvcmRlclN0eWxlIjpudWxsLCJQYXJlbnRTdHlsZSI6bnVsbH0sIkJvdHRvbVRpZXJTaGFwZVN0eWxlIjp7IiRpZCI6IjE0IiwiTWFyZ2luIjp7IiRyZWYiOiI2In0sIlBhZGRpbmciOnsiJHJlZiI6IjcifSwiQmFja2dyb3VuZCI6eyIkcmVmIjoiOCJ9LCJJc1Zpc2libGUiOnRydWUsIldpZHRoIjo4NTguMCwiSGVpZ2h0IjoyMC4wLCJCb3JkZXJTdHlsZSI6bnVsbCwiUGFyZW50U3R5bGUiOm51bGx9LCJSaWdodEVuZENhcHNTdHlsZSI6eyIkaWQiOiIxNSIsIkZvbnRTZXR0aW5ncyI6eyIkaWQiOiIxNiIsIkZvbnRTaXplIjoxMywiRm9udE5hbWUiOiJDYWxpYnJpIiwiSXNCb2xkIjp0cnVlLCJJc0l0YWxpYyI6ZmFsc2UsIklzVW5kZXJsaW5lZCI6ZmFsc2UsIlBhcmVudFN0eWxlIjpudWxsfSwiQXV0b1NpemUiOjAsIkZvcmVncm91bmQiOnsiJGlkIjoiMTciLCJDb2xvciI6eyIkaWQiOiIxOC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E5IiwiVG9wIjowLjAsIkxlZnQiOjAuMCwiUmlnaHQiOjIwLjAsIkJvdHRvbSI6MC4wfSwiUGFkZGluZyI6eyIkaWQiOiIyMCIsIlRvcCI6MC4wLCJMZWZ0IjowLjAsIlJpZ2h0IjowLjAsIkJvdHRvbSI6MC4wfSwiQmFja2dyb3VuZCI6eyIkaWQiOiIyMSIsIkNvbG9yIjp7IiRpZCI6IjIyIiwiQSI6ODksIlIiOjAsIkciOjAsIkIiOjB9fSwiSXNWaXNpYmxlIjp0cnVlLCJXaWR0aCI6MC4wLCJIZWlnaHQiOjAuMCwiQm9yZGVyU3R5bGUiOm51bGwsIlBhcmVudFN0eWxlIjpudWxsfSwiTGVmdEVuZENhcHNTdHlsZSI6eyIkaWQiOiIyMyIsIkZvbnRTZXR0aW5ncyI6eyIkaWQiOiIyNCIsIkZvbnRTaXplIjoxMywiRm9udE5hbWUiOiJDYWxpYnJpIiwiSXNCb2xkIjp0cnVlLCJJc0l0YWxpYyI6ZmFsc2UsIklzVW5kZXJsaW5lZCI6ZmFsc2UsIlBhcmVudFN0eWxlIjpudWxsfSwiQXV0b1NpemUiOjAsIkZvcmVncm91bmQiOnsiJGlkIjoiMjUiLCJDb2xvciI6eyIkaWQiOiIyNiIsIkEiOjI1NSwiUiI6MjU1LCJHIjo2OSwiQiI6MH19LCJNYXhXaWR0aCI6IkluZmluaXR5IiwiTWF4SGVpZ2h0IjoiSW5maW5pdHkiLCJTbWFydEZvcmVncm91bmRJc0FjdGl2ZSI6ZmFsc2UsIkhvcml6b250YWxBbGlnbm1lbnQiOjAsIlZlcnRpY2FsQWxpZ25tZW50IjowLCJTbWFydEZvcmVncm91bmQiOm51bGwsIkJhY2tncm91bmRGaWxsVHlwZSI6MCwiTWFyZ2luIjp7IiRpZCI6IjI3IiwiVG9wIjowLjAsIkxlZnQiOjIwLjAsIlJpZ2h0IjowLjAsIkJvdHRvbSI6MC4wfSwiUGFkZGluZyI6eyIkaWQiOiIyOCIsIlRvcCI6MC4wLCJMZWZ0IjowLjAsIlJpZ2h0IjowLjAsIkJvdHRvbSI6MC4wfSwiQmFja2dyb3VuZCI6eyIkaWQiOiIyOSIsIkNvbG9yIjp7IiRyZWYiOiIyMiJ9fSwiSXNWaXNpYmxlIjp0cnVlLCJXaWR0aCI6MC4wLCJIZWlnaHQiOjAuMCwiQm9yZGVyU3R5bGUiOm51bGwsIlBhcmVudFN0eWxlIjpudWxsfSwiVG9kYXlUZXh0U3R5bGUiOnsiJGlkIjoiMzAiLCJGb250U2V0dGluZ3MiOnsiJGlkIjoiMzEiLCJGb250U2l6ZSI6NywiRm9udE5hbWUiOiJDZW50dXJ5IEdvdGhpYyIsIklzQm9sZCI6ZmFsc2UsIklzSXRhbGljIjpmYWxzZSwiSXNVbmRlcmxpbmVkIjpmYWxzZSwiUGFyZW50U3R5bGUiOm51bGx9LCJBdXRvU2l6ZSI6MCwiRm9yZWdyb3VuZCI6eyIkaWQiOiIzMiIsIkNvbG9yIjp7IiRpZCI6IjMzIiwiQSI6MjU1LCJSIjowLCJHIjowLCJCIjowfX0sIk1heFdpZHRoIjoyMDAuMCwiTWF4SGVpZ2h0IjoiSW5maW5pdHkiLCJTbWFydEZvcmVncm91bmRJc0FjdGl2ZSI6ZmFsc2UsIkhvcml6b250YWxBbGlnbm1lbnQiOjAsIlZlcnRpY2FsQWxpZ25tZW50IjowLCJTbWFydEZvcmVncm91bmQiOm51bGwsIkJhY2tncm91bmRGaWxsVHlwZSI6MCwiTWFyZ2luIjp7IiRpZCI6IjM0IiwiVG9wIjowLjAsIkxlZnQiOjAuMCwiUmlnaHQiOjAuMCwiQm90dG9tIjowLjB9LCJQYWRkaW5nIjp7IiRpZCI6IjM1IiwiVG9wIjowLjAsIkxlZnQiOjAuMCwiUmlnaHQiOjAuMCwiQm90dG9tIjowLjB9LCJCYWNrZ3JvdW5kIjp7IiRpZCI6IjM2IiwiQ29sb3IiOnsiJHJlZiI6IjIyIn19LCJJc1Zpc2libGUiOnRydWUsIldpZHRoIjowLjAsIkhlaWdodCI6MC4wLCJCb3JkZXJTdHlsZSI6bnVsbCwiUGFyZW50U3R5bGUiOm51bGx9LCJUb2RheU1hcmtlclN0eWxlIjp7IiRpZCI6IjM3IiwiTWFyZ2luIjp7IiRpZCI6IjM4IiwiVG9wIjowLjAsIkxlZnQiOjAuMCwiUmlnaHQiOjAuMCwiQm90dG9tIjowLjB9LCJQYWRkaW5nIjp7IiRpZCI6IjM5IiwiVG9wIjowLjAsIkxlZnQiOjAuMCwiUmlnaHQiOjAuMCwiQm90dG9tIjowLjB9LCJCYWNrZ3JvdW5kIjp7IiRpZCI6IjQwIiwiQ29sb3IiOnsiJGlkIjoiNDEiLCJBIjoyNTUsIlIiOjIzMiwiRyI6NzYsIkIiOjM0fX0sIklzVmlzaWJsZSI6dHJ1ZSwiV2lkdGgiOjAuMCwiSGVpZ2h0IjowLjAsIkJvcmRlclN0eWxlIjpudWxsLCJQYXJlbnRTdHlsZSI6bnVsbH0sIlNjYWxlU3R5bGUiOnsiJGlkIjoiNDIiLCJTaGFwZSI6MywiU2hvd1NlZ21lbnRTZXBhcmF0b3JzIjpmYWxzZSwiU2VnbWVudFNlcGFyYXRvck9wYWNpdHkiOjMwLCJIYXNCZWVuVmlzaWJsZUJlZm9yZSI6dHJ1ZSwiRm9udFNldHRpbmdzIjp7IiRpZCI6IjQzIiwiRm9udFNpemUiOjEwLCJGb250TmFtZSI6IkNlbnR1cnkgR290aGljIiwiSXNCb2xkIjp0cnVlLCJJc0l0YWxpYyI6ZmFsc2UsIklzVW5kZXJsaW5lZCI6ZmFsc2UsIlBhcmVudFN0eWxlIjpudWxsfSwiQXV0b1NpemUiOjAsIkZvcmVncm91bmQiOnsiJGlkIjoiNDQiLCJDb2xvciI6eyIkaWQiOiI0NS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0NiIsIlRvcCI6MC4wLCJMZWZ0Ijo1LjAsIlJpZ2h0IjowLjAsIkJvdHRvbSI6MC4wfSwiUGFkZGluZyI6eyIkaWQiOiI0NyIsIlRvcCI6MC4wLCJMZWZ0IjowLjAsIlJpZ2h0IjowLjAsIkJvdHRvbSI6MC4wfSwiQmFja2dyb3VuZCI6eyIkaWQiOiI0OCIsIkNvbG9yIjp7IiRyZWYiOiIyMiJ9fSwiSXNWaXNpYmxlIjp0cnVlLCJXaWR0aCI6MC4wLCJIZWlnaHQiOjAuMCwiQm9yZGVyU3R5bGUiOm51bGwsIlBhcmVudFN0eWxlIjpudWxsfSwiU2luZ2xlU2NhbGVTaGFwZVN0eWxlIjp7IiRpZCI6IjQ5IiwiU2hhcGUiOjMsIkhlaWdodCI6MjAuMH0sIk1pZGRsZVRpZXJTY2FsZVN0eWxlIjp7IiRpZCI6IjUwIiwiU2hhcGUiOjMsIlNob3dTZWdtZW50U2VwYXJhdG9ycyI6ZmFsc2UsIlNlZ21lbnRTZXBhcmF0b3JPcGFjaXR5IjozMCwiSGFzQmVlblZpc2libGVCZWZvcmUiOmZhbHNlLCJGb250U2V0dGluZ3MiOnsiJGlkIjoiNTEiLCJGb250U2l6ZSI6MTAsIkZvbnROYW1lIjoiQ2VudHVyeSBHb3RoaWMiLCJJc0JvbGQiOnRydWUsIklzSXRhbGljIjpmYWxzZSwiSXNVbmRlcmxpbmVkIjpmYWxzZSwiUGFyZW50U3R5bGUiOm51bGx9LCJBdXRvU2l6ZSI6MCwiRm9yZWdyb3VuZCI6eyIkcmVmIjoiNDQifSwiTWF4V2lkdGgiOjIwMC4wLCJNYXhIZWlnaHQiOiJJbmZpbml0eSIsIlNtYXJ0Rm9yZWdyb3VuZElzQWN0aXZlIjpmYWxzZSwiSG9yaXpvbnRhbEFsaWdubWVudCI6MCwiVmVydGljYWxBbGlnbm1lbnQiOjEsIlNtYXJ0Rm9yZWdyb3VuZCI6bnVsbCwiQmFja2dyb3VuZEZpbGxUeXBlIjowLCJNYXJnaW4iOnsiJHJlZiI6IjQ2In0sIlBhZGRpbmciOnsiJHJlZiI6IjQ3In0sIkJhY2tncm91bmQiOnsiJHJlZiI6IjQ4In0sIklzVmlzaWJsZSI6ZmFsc2UsIldpZHRoIjowLjAsIkhlaWdodCI6MC4wLCJCb3JkZXJTdHlsZSI6bnVsbCwiUGFyZW50U3R5bGUiOm51bGx9LCJCb3R0b21UaWVyU2NhbGVTdHlsZSI6eyIkaWQiOiI1MiIsIlNoYXBlIjozLCJTaG93U2VnbWVudFNlcGFyYXRvcnMiOmZhbHNlLCJTZWdtZW50U2VwYXJhdG9yT3BhY2l0eSI6MzAsIkhhc0JlZW5WaXNpYmxlQmVmb3JlIjpmYWxzZSwiRm9udFNldHRpbmdzIjp7IiRpZCI6IjUzIiwiRm9udFNpemUiOjEwLCJGb250TmFtZSI6IkNlbnR1cnkgR290aGljIiwiSXNCb2xkIjp0cnVlLCJJc0l0YWxpYyI6ZmFsc2UsIklzVW5kZXJsaW5lZCI6ZmFsc2UsIlBhcmVudFN0eWxlIjpudWxsfSwiQXV0b1NpemUiOjAsIkZvcmVncm91bmQiOnsiJHJlZiI6IjQ0In0sIk1heFdpZHRoIjoyMDAuMCwiTWF4SGVpZ2h0IjoiSW5maW5pdHkiLCJTbWFydEZvcmVncm91bmRJc0FjdGl2ZSI6ZmFsc2UsIkhvcml6b250YWxBbGlnbm1lbnQiOjAsIlZlcnRpY2FsQWxpZ25tZW50IjoxLCJTbWFydEZvcmVncm91bmQiOm51bGwsIkJhY2tncm91bmRGaWxsVHlwZSI6MCwiTWFyZ2luIjp7IiRyZWYiOiI0NiJ9LCJQYWRkaW5nIjp7IiRyZWYiOiI0NyJ9LCJCYWNrZ3JvdW5kIjp7IiRyZWYiOiI0OCJ9LCJJc1Zpc2libGUiOmZhbHNlLCJXaWR0aCI6MC4wLCJIZWlnaHQiOjAuMCwiQm9yZGVyU3R5bGUiOm51bGwsIlBhcmVudFN0eWxlIjpudWxsfSwiRWxhcHNlZFRpbWVCYWNrZ3JvdW5kIjp7IiRpZCI6IjU0IiwiQ29sb3IiOnsiJGlkIjoiNTUiLCJBIjo3NywiUiI6MjM4LCJHIjoyMzYsIkIiOjIyNX19LCJBcHBlbmRZZWFyT25ZZWFyQ2hhbmdlIjpmYWxzZSwiRWxhcHNlZFRpbWVGb3JtYXQiOjEsIlRvZGF5TWFya2VyUG9zaXRpb24iOjEsIlF1aWNrUG9zaXRpb24iOjMsIkFic29sdXRlUG9zaXRpb24iOjQwNS4wLCJNYXJnaW4iOnsiJGlkIjoiNTYiLCJUb3AiOjAuMCwiTGVmdCI6MTAuMCwiUmlnaHQiOjEwLjAsIkJvdHRvbSI6MC4wfSwiUGFkZGluZyI6eyIkaWQiOiI1NyIsIlRvcCI6MC4wLCJMZWZ0IjowLjAsIlJpZ2h0IjowLjAsIkJvdHRvbSI6MC4wfSwiQmFja2dyb3VuZCI6eyIkaWQiOiI1OCIsIkNvbG9yIjp7IiRpZCI6IjU5IiwiQSI6MjU1LCJSIjo4MCwiRyI6ODAsIkIiOjcwfX0sIklzVmlzaWJsZSI6dHJ1ZSwiV2lkdGgiOjAuMCwiSGVpZ2h0IjowLjAsIkJvcmRlclN0eWxlIjpudWxsLCJQYXJlbnRTdHlsZSI6bnVsbH0sIkRlZmF1bHRNaWxlc3RvbmVTdHlsZSI6eyIkaWQiOiI2MCIsIlNoYXBlIjoyLCJDb25uZWN0b3JNYXJnaW4iOnsiJGlkIjoiNjEiLCJUb3AiOjAuMCwiTGVmdCI6Mi4wLCJSaWdodCI6Mi4wLCJCb3R0b20iOjAuMH0sIkNvbm5lY3RvclN0eWxlIjp7IiRpZCI6IjYyIiwiTGluZUNvbG9yIjp7IiRpZCI6IjYzIiwiJHR5cGUiOiJOTFJFLkNvbW1vbi5Eb20uU29saWRDb2xvckJydXNoLCBOTFJFLkNvbW1vbiIsIkNvbG9yIjp7IiRpZCI6IjY0IiwiQSI6MjU1LCJSIjowLCJHIjowLCJCIjowfX0sIkxpbmVXZWlnaHQiOjEuMCwiTGluZVR5cGUiOjAsIlBhcmVudFN0eWxlIjpudWxsfSwiSXNCZWxvd1RpbWViYW5kIjpmYWxzZSwiUG9zaXRpb25PblRhc2siOjAsIkhpZGVEYXRlIjpmYWxzZSwiU2hhcGVTaXplIjoxLCJTcGFjaW5nIjoyLjAsIlBhZGRpbmciOnsiJGlkIjoiNjUiLCJUb3AiOjcuMCwiTGVmdCI6My4wLCJSaWdodCI6MC4wLCJCb3R0b20iOjIuMH0sIlNoYXBlU3R5bGUiOnsiJGlkIjoiNjYiLCJNYXJnaW4iOnsiJGlkIjoiNjciLCJUb3AiOjAuMCwiTGVmdCI6MC4wLCJSaWdodCI6MC4wLCJCb3R0b20iOjAuMH0sIlBhZGRpbmciOnsiJGlkIjoiNjgiLCJUb3AiOjAuMCwiTGVmdCI6MC4wLCJSaWdodCI6MC4wLCJCb3R0b20iOjAuMH0sIkJhY2tncm91bmQiOnsiJGlkIjoiNjkiLCJDb2xvciI6eyIkaWQiOiI3MCIsIkEiOjI1NSwiUiI6MCwiRyI6MTE0LCJCIjoxODh9fSwiSXNWaXNpYmxlIjp0cnVlLCJXaWR0aCI6MTMuMCwiSGVpZ2h0IjoxMy4wLCJCb3JkZXJTdHlsZSI6eyIkaWQiOiI3MSIsIkxpbmVDb2xvciI6eyIkaWQiOiI3MiIsIiR0eXBlIjoiTkxSRS5Db21tb24uRG9tLlNvbGlkQ29sb3JCcnVzaCwgTkxSRS5Db21tb24iLCJDb2xvciI6eyIkaWQiOiI3MyIsIkEiOjI1NSwiUiI6MjU1LCJHIjowLCJCIjowfX0sIkxpbmVXZWlnaHQiOjAuMCwiTGluZVR5cGUiOjAsIlBhcmVudFN0eWxlIjpudWxsfSwiUGFyZW50U3R5bGUiOm51bGx9LCJUaXRsZVN0eWxlIjp7IiRpZCI6Ijc0IiwiRm9udFNldHRpbmdzIjp7IiRpZCI6Ijc1IiwiRm9udFNpemUiOjExLCJGb250TmFtZSI6IkNlbnR1cnkgR290aGljIiwiSXNCb2xkIjpmYWxzZSwiSXNJdGFsaWMiOmZhbHNlLCJJc1VuZGVybGluZWQiOmZhbHNlLCJQYXJlbnRTdHlsZSI6bnVsbH0sIkF1dG9TaXplIjowLCJGb3JlZ3JvdW5kIjp7IiRpZCI6Ijc2IiwiQ29sb3IiOnsiJGlkIjoiNzc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zgiLCJUb3AiOjAuMCwiTGVmdCI6MC4wLCJSaWdodCI6MC4wLCJCb3R0b20iOjAuMH0sIlBhZGRpbmciOnsiJGlkIjoiNzkiLCJUb3AiOjAuMCwiTGVmdCI6MC4wLCJSaWdodCI6MC4wLCJCb3R0b20iOjAuMH0sIkJhY2tncm91bmQiOnsiJGlkIjoiODAiLCJDb2xvciI6eyIkcmVmIjoiMjIifX0sIklzVmlzaWJsZSI6dHJ1ZSwiV2lkdGgiOjAuMCwiSGVpZ2h0IjowLjAsIkJvcmRlclN0eWxlIjpudWxsLCJQYXJlbnRTdHlsZSI6bnVsbH0sIkRhdGVTdHlsZSI6eyIkaWQiOiI4MSIsIkZvbnRTZXR0aW5ncyI6eyIkaWQiOiI4MiIsIkZvbnRTaXplIjoxMCwiRm9udE5hbWUiOiJDZW50dXJ5IEdvdGhpYyIsIklzQm9sZCI6ZmFsc2UsIklzSXRhbGljIjpmYWxzZSwiSXNVbmRlcmxpbmVkIjpmYWxzZSwiUGFyZW50U3R5bGUiOm51bGx9LCJBdXRvU2l6ZSI6MCwiRm9yZWdyb3VuZCI6eyIkaWQiOiI4MyIsIkNvbG9yIjp7IiRpZCI6Ijg0IiwiQSI6MjU1LCJSIjoxMTIsIkciOjE3MywiQiI6NzF9fSwiTWF4V2lkdGgiOjIwMC4wLCJNYXhIZWlnaHQiOiJJbmZpbml0eSIsIlNtYXJ0Rm9yZWdyb3VuZElzQWN0aXZlIjpmYWxzZSwiSG9yaXpvbnRhbEFsaWdubWVudCI6MCwiVmVydGljYWxBbGlnbm1lbnQiOjAsIlNtYXJ0Rm9yZWdyb3VuZCI6bnVsbCwiQmFja2dyb3VuZEZpbGxUeXBlIjowLCJNYXJnaW4iOnsiJGlkIjoiODUiLCJUb3AiOjAuMCwiTGVmdCI6MC4wLCJSaWdodCI6MC4wLCJCb3R0b20iOjAuMH0sIlBhZGRpbmciOnsiJGlkIjoiODYiLCJUb3AiOjAuMCwiTGVmdCI6MC4wLCJSaWdodCI6MC4wLCJCb3R0b20iOjAuMH0sIkJhY2tncm91bmQiOnsiJGlkIjoiODciLCJDb2xvciI6eyIkcmVmIjoiMjIifX0sIklzVmlzaWJsZSI6dHJ1ZSwiV2lkdGgiOjAuMCwiSGVpZ2h0IjowLjAsIkJvcmRlclN0eWxlIjpudWxsLCJQYXJlbnRTdHlsZSI6bnVsbH0sIkRhdGVGb3JtYXQiOnsiJGlkIjoiODgiLCJGb3JtYXRTdHJpbmciOiJNL2QveXl5eSIsIlNlcGFyYXRvciI6Ii8iLCJVc2VJbnRlcm5hdGlvbmFsRGF0ZUZvcm1hdCI6ZmFsc2UsIkRhdGVJc1Zpc2libGUiOnRydWUsIlRpbWVJc1Zpc2libGUiOmZhbHNlLCJIb3VyRGlnaXRzIjoxLCJBbVBtRGVzaWduYXRvciI6MiwiVHJpbTAwTWludXRlcyI6ZmFsc2UsIkxhc3RLbm93blZpc2liaWxpdHlTdGF0ZSI6eyIkaWQiOiI4OSIsIkRhdGVQYXJ0SXNWaXNpYmxlIjpmYWxzZSwiVGltZVBhcnRJc1Zpc2libGUiOmZhbHNlfX0sIldlZWtOdW1iZXJpbmciOnsiJGlkIjoiOTAiLCJGb3JtYXQiOjAsIklzVmlzaWJsZSI6ZmFsc2UsIkxhc3RLbm93blZpc2liaWxpdHlTdGF0ZSI6ZmFsc2V9LCJJc1Zpc2libGUiOnRydWUsIlBhcmVudFN0eWxlIjpudWxsfSwiRGVmYXVsdFRhc2tTdHlsZSI6eyIkaWQiOiI5MSIsIlNoYXBlIjoxLCJTaGFwZVRoaWNrbmVzcyI6MSwiRHVyYXRpb25Gb3JtYXQiOjAsIkluY2x1ZGVOb25Xb3JraW5nRGF5c0luRHVyYXRpb24iOnRydWUsIlBlcmNlbnRhZ2VDb21wbGV0ZVN0eWxlIjp7IiRpZCI6IjkyIiwiRm9udFNldHRpbmdzIjp7IiRpZCI6IjkzIiwiRm9udFNpemUiOjEwLCJGb250TmFtZSI6IkNhbGlicmkiLCJJc0JvbGQiOmZhbHNlLCJJc0l0YWxpYyI6ZmFsc2UsIklzVW5kZXJsaW5lZCI6ZmFsc2UsIlBhcmVudFN0eWxlIjpudWxsfSwiQXV0b1NpemUiOjAsIkZvcmVncm91bmQiOnsiJGlkIjoiOTQiLCJDb2xvciI6eyIkaWQiOiI5NSIsIkEiOjI1NSwiUiI6MTkyLCJHIjo4MCwiQiI6Nzd9fSwiTWF4V2lkdGgiOjIwMC4wLCJNYXhIZWlnaHQiOiJJbmZpbml0eSIsIlNtYXJ0Rm9yZWdyb3VuZElzQWN0aXZlIjpmYWxzZSwiSG9yaXpvbnRhbEFsaWdubWVudCI6MCwiVmVydGljYWxBbGlnbm1lbnQiOjAsIlNtYXJ0Rm9yZWdyb3VuZCI6bnVsbCwiQmFja2dyb3VuZEZpbGxUeXBlIjowLCJNYXJnaW4iOnsiJGlkIjoiOTYiLCJUb3AiOjAuMCwiTGVmdCI6MC4wLCJSaWdodCI6MC4wLCJCb3R0b20iOjAuMH0sIlBhZGRpbmciOnsiJGlkIjoiOTciLCJUb3AiOjAuMCwiTGVmdCI6MC4wLCJSaWdodCI6MC4wLCJCb3R0b20iOjAuMH0sIkJhY2tncm91bmQiOnsiJGlkIjoiOTgiLCJDb2xvciI6eyIkcmVmIjoiMjIifX0sIklzVmlzaWJsZSI6dHJ1ZSwiV2lkdGgiOjAuMCwiSGVpZ2h0IjowLjAsIkJvcmRlclN0eWxlIjpudWxsLCJQYXJlbnRTdHlsZSI6bnVsbH0sIkR1cmF0aW9uU3R5bGUiOnsiJGlkIjoiOTkiLCJGb250U2V0dGluZ3MiOnsiJGlkIjoiMTAwIiwiRm9udFNpemUiOjEwLCJGb250TmFtZSI6IkNhbGlicmkiLCJJc0JvbGQiOmZhbHNlLCJJc0l0YWxpYyI6ZmFsc2UsIklzVW5kZXJsaW5lZCI6ZmFsc2UsIlBhcmVudFN0eWxlIjpudWxsfSwiQXV0b1NpemUiOjAsIkZvcmVncm91bmQiOnsiJGlkIjoiMTAxIiwiQ29sb3IiOnsiJGlkIjoiMTAyIiwiQSI6MjU1LCJSIjoxOTIsIkciOjgwLCJCIjo3N319LCJNYXhXaWR0aCI6MjAwLjAsIk1heEhlaWdodCI6IkluZmluaXR5IiwiU21hcnRGb3JlZ3JvdW5kSXNBY3RpdmUiOmZhbHNlLCJIb3Jpem9udGFsQWxpZ25tZW50IjowLCJWZXJ0aWNhbEFsaWdubWVudCI6MCwiU21hcnRGb3JlZ3JvdW5kIjpudWxsLCJCYWNrZ3JvdW5kRmlsbFR5cGUiOjAsIk1hcmdpbiI6eyIkaWQiOiIxMDMiLCJUb3AiOjAuMCwiTGVmdCI6MC4wLCJSaWdodCI6MC4wLCJCb3R0b20iOjAuMH0sIlBhZGRpbmciOnsiJGlkIjoiMTA0IiwiVG9wIjowLjAsIkxlZnQiOjAuMCwiUmlnaHQiOjAuMCwiQm90dG9tIjowLjB9LCJCYWNrZ3JvdW5kIjp7IiRpZCI6IjEwNSIsIkNvbG9yIjp7IiRyZWYiOiIyMiJ9fSwiSXNWaXNpYmxlIjp0cnVlLCJXaWR0aCI6MC4wLCJIZWlnaHQiOjAuMCwiQm9yZGVyU3R5bGUiOm51bGwsIlBhcmVudFN0eWxlIjpudWxsfSwiSG9yaXpvbnRhbENvbm5lY3RvclN0eWxlIjp7IiRpZCI6IjEwNiIsIkxpbmVDb2xvciI6eyIkaWQiOiIxMDciLCIkdHlwZSI6Ik5MUkUuQ29tbW9uLkRvbS5Tb2xpZENvbG9yQnJ1c2gsIE5MUkUuQ29tbW9uIiwiQ29sb3IiOnsiJGlkIjoiMTA4IiwiQSI6MjU1LCJSIjoyMTAsIkciOjIwNiwiQiI6MjA2fX0sIkxpbmVXZWlnaHQiOjEuMCwiTGluZVR5cGUiOjAsIlBhcmVudFN0eWxlIjpudWxsfSwiVmVydGljYWxDb25uZWN0b3JTdHlsZSI6eyIkaWQiOiIxMDkiLCJMaW5lQ29sb3IiOnsiJGlkIjoiMTEwIiwiJHR5cGUiOiJOTFJFLkNvbW1vbi5Eb20uU29saWRDb2xvckJydXNoLCBOTFJFLkNvbW1vbiIsIkNvbG9yIjp7IiRpZCI6IjExMSIsIkEiOjI1NSwiUiI6MjEzLCJHIjoyMTIsIkIiOjIxMX19LCJMaW5lV2VpZ2h0IjoxLjAsIkxpbmVUeXBlIjowLCJQYXJlbnRTdHlsZSI6bnVsbH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xMTIiLCJNYXJnaW4iOnsiJGlkIjoiMTEzIiwiVG9wIjowLjAsIkxlZnQiOjQuMCwiUmlnaHQiOjQuMCwiQm90dG9tIjowLjB9LCJQYWRkaW5nIjp7IiRpZCI6IjExNCIsIlRvcCI6MC4wLCJMZWZ0IjowLjAsIlJpZ2h0IjowLjAsIkJvdHRvbSI6MC4wfSwiQmFja2dyb3VuZCI6eyIkaWQiOiIxMTUiLCJDb2xvciI6eyIkaWQiOiIxMTYiLCJBIjoyNTUsIlIiOjAsIkciOjExNCwiQiI6MTg4fX0sIklzVmlzaWJsZSI6dHJ1ZSwiV2lkdGgiOjAuMCwiSGVpZ2h0IjoxNi4wLCJCb3JkZXJTdHlsZSI6eyIkaWQiOiIxMTciLCJMaW5lQ29sb3IiOnsiJGlkIjoiMTE4IiwiJHR5cGUiOiJOTFJFLkNvbW1vbi5Eb20uU29saWRDb2xvckJydXNoLCBOTFJFLkNvbW1vbiIsIkNvbG9yIjp7IiRpZCI6IjExOSIsIkEiOjI1NSwiUiI6MjU1LCJHIjowLCJCIjowfX0sIkxpbmVXZWlnaHQiOjAuMCwiTGluZVR5cGUiOjAsIlBhcmVudFN0eWxlIjpudWxsfSwiUGFyZW50U3R5bGUiOm51bGx9LCJUaXRsZVN0eWxlIjp7IiRpZCI6IjEyMCIsIkZvbnRTZXR0aW5ncyI6eyIkaWQiOiIxMjEiLCJGb250U2l6ZSI6MTAsIkZvbnROYW1lIjoiQ2VudHVyeSBHb3RoaWMiLCJJc0JvbGQiOmZhbHNlLCJJc0l0YWxpYyI6ZmFsc2UsIklzVW5kZXJsaW5lZCI6ZmFsc2UsIlBhcmVudFN0eWxlIjpudWxsfSwiQXV0b1NpemUiOjAsIkZvcmVncm91bmQiOnsiJGlkIjoiMTIyIiwiQ29sb3IiOnsiJGlkIjoiMTIz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MjQiLCJUb3AiOjAuMCwiTGVmdCI6MC4wLCJSaWdodCI6MC4wLCJCb3R0b20iOjAuMH0sIlBhZGRpbmciOnsiJGlkIjoiMTI1IiwiVG9wIjowLjAsIkxlZnQiOjAuMCwiUmlnaHQiOjAuMCwiQm90dG9tIjowLjB9LCJCYWNrZ3JvdW5kIjp7IiRpZCI6IjEyNiIsIkNvbG9yIjp7IiRyZWYiOiIyMiJ9fSwiSXNWaXNpYmxlIjp0cnVlLCJXaWR0aCI6MC4wLCJIZWlnaHQiOjAuMCwiQm9yZGVyU3R5bGUiOm51bGwsIlBhcmVudFN0eWxlIjpudWxsfSwiRGF0ZVN0eWxlIjp7IiRpZCI6IjEyNyIsIkZvbnRTZXR0aW5ncyI6eyIkaWQiOiIxMjgiLCJGb250U2l6ZSI6MTIsIkZvbnROYW1lIjoiQ2FsaWJyaSIsIklzQm9sZCI6ZmFsc2UsIklzSXRhbGljIjpmYWxzZSwiSXNVbmRlcmxpbmVkIjpmYWxzZSwiUGFyZW50U3R5bGUiOm51bGx9LCJBdXRvU2l6ZSI6MCwiRm9yZWdyb3VuZCI6eyIkaWQiOiIxMjkiLCJDb2xvciI6eyIkaWQiOiIxMzAiLCJBIjoyNTUsIlIiOjI1NSwiRyI6MjU1LCJCIjoyNTV9fSwiTWF4V2lkdGgiOjIwMC4wLCJNYXhIZWlnaHQiOiJJbmZpbml0eSIsIlNtYXJ0Rm9yZWdyb3VuZElzQWN0aXZlIjpmYWxzZSwiSG9yaXpvbnRhbEFsaWdubWVudCI6MCwiVmVydGljYWxBbGlnbm1lbnQiOjAsIlNtYXJ0Rm9yZWdyb3VuZCI6bnVsbCwiQmFja2dyb3VuZEZpbGxUeXBlIjowLCJNYXJnaW4iOnsiJGlkIjoiMTMxIiwiVG9wIjowLjAsIkxlZnQiOjAuMCwiUmlnaHQiOjAuMCwiQm90dG9tIjowLjB9LCJQYWRkaW5nIjp7IiRpZCI6IjEzMiIsIlRvcCI6MC4wLCJMZWZ0IjowLjAsIlJpZ2h0IjowLjAsIkJvdHRvbSI6MC4wfSwiQmFja2dyb3VuZCI6eyIkaWQiOiIxMzMiLCJDb2xvciI6eyIkcmVmIjoiMjIifX0sIklzVmlzaWJsZSI6dHJ1ZSwiV2lkdGgiOjAuMCwiSGVpZ2h0IjowLjAsIkJvcmRlclN0eWxlIjpudWxsLCJQYXJlbnRTdHlsZSI6bnVsbH0sIkRhdGVGb3JtYXQiOnsiJGlkIjoiMTM0IiwiRm9ybWF0U3RyaW5nIjoiTS9kIiwiU2VwYXJhdG9yIjoiLyIsIlVzZUludGVybmF0aW9uYWxEYXRlRm9ybWF0IjpmYWxzZSwiRGF0ZUlzVmlzaWJsZSI6dHJ1ZSwiVGltZUlzVmlzaWJsZSI6ZmFsc2UsIkhvdXJEaWdpdHMiOjEsIkFtUG1EZXNpZ25hdG9yIjoyLCJUcmltMDBNaW51dGVzIjpmYWxzZSwiTGFzdEtub3duVmlzaWJpbGl0eVN0YXRlIjp7IiRpZCI6IjEzNSIsIkRhdGVQYXJ0SXNWaXNpYmxlIjpmYWxzZSwiVGltZVBhcnRJc1Zpc2libGUiOmZhbHNlfX0sIldlZWtOdW1iZXJpbmciOnsiJGlkIjoiMTM2IiwiRm9ybWF0IjowLCJJc1Zpc2libGUiOmZhbHNlLCJMYXN0S25vd25WaXNpYmlsaXR5U3RhdGUiOmZhbHNlfSwiSXNWaXNpYmxlIjp0cnVlLCJQYXJlbnRTdHlsZSI6bnVsbCwiX2V4cGxpY2l0bHlTZXQiOnsiJGlkIjoiMTM3IiwiU2hhcGVTdHlsZSI6ZmFsc2UsIlRpdGxlU3R5bGUiOmZhbHNlLCJEYXRlU3R5bGUiOmZhbHNlLCJIb3Jpem9udGFsQ29ubmVjdG9yU3R5bGUiOmZhbHNlLCJWZXJ0aWNhbENvbm5lY3RvclN0eWxlIjpmYWxzZSwiUGVyY2VudGFnZUNvbXBsZXRlU2hhcGVPcGFjaXR5IjpmYWxzZSwiU2hhcGUiOmZhbHNlLCJTaGFwZVRoaWNrbmVzcyI6ZmFsc2UsIkR1cmF0aW9uRm9ybWF0IjpmYWxzZSwiSW5jbHVkZU5vbldvcmtpbmdEYXlzSW5EdXJhdGlvbiI6ZmFsc2UsIk1hcmdpbiI6ZmFsc2UsIlN0YXJ0RGF0ZVBvc2l0aW9uIjpmYWxzZSwiRW5kRGF0ZVBvc2l0aW9uIjpmYWxzZSwiVGl0bGVQb3NpdGlvbiI6ZmFsc2UsIkR1cmF0aW9uUG9zaXRpb24iOmZhbHNlLCJQZXJjZW50YWdlQ29tcGxldGVkUG9zaXRpb24iOmZhbHNlLCJTcGFjaW5nIjpmYWxzZSwiSXNCZWxvd1RpbWViYW5kIjpmYWxzZSwiRGF0ZUZvcm1hdCI6ZmFsc2UsIldlZWtOdW1iZXJpbmciOmZhbHNlLCJJc1Zpc2libGUiOmZhbHNlfX0sIkdyaWRsaW5lUGFuZWxTdHlsZSI6eyIkaWQiOiIxMzgiLCJHcmlkbGluZVN0eWxlIjp7IiRpZCI6IjEzOSIsIkxpbmVDb2xvciI6eyIkaWQiOiIxNDAiLCIkdHlwZSI6Ik5MUkUuQ29tbW9uLkRvbS5Tb2xpZENvbG9yQnJ1c2gsIE5MUkUuQ29tbW9uIiwiQ29sb3IiOnsiJGlkIjoiMTQxIiwiQSI6MzgsIlIiOjkxLCJHIjoxNTUsIkIiOjIxM319LCJMaW5lV2VpZ2h0IjoxLjAsIkxpbmVUeXBlIjowLCJQYXJlbnRTdHlsZSI6bnVsbH0sIk1hcmdpbiI6eyIkaWQiOiIxNDIiLCJUb3AiOjAuMCwiTGVmdCI6MC4wLCJSaWdodCI6MC4wLCJCb3R0b20iOjAuMH0sIlBhZGRpbmciOnsiJGlkIjoiMTQzIiwiVG9wIjowLjAsIkxlZnQiOjAuMCwiUmlnaHQiOjAuMCwiQm90dG9tIjowLjB9LCJCYWNrZ3JvdW5kIjpudWxsLCJJc1Zpc2libGUiOnRydWUsIldpZHRoIjowLjAsIkhlaWdodCI6MC4wLCJCb3JkZXJTdHlsZSI6bnVsbCwiUGFyZW50U3R5bGUiOm51bGx9LCJBY3Rpdml0eUxpbmVQYW5lbFN0eWxlIjp7IiRpZCI6IjE0NCIsIkFjdGl2aXR5TGluZVN0eWxlIjp7IiRpZCI6IjE0NSIsIkxpbmVDb2xvciI6eyIkaWQiOiIxNDYiLCIkdHlwZSI6Ik5MUkUuQ29tbW9uLkRvbS5Tb2xpZENvbG9yQnJ1c2gsIE5MUkUuQ29tbW9uIiwiQ29sb3IiOnsiJGlkIjoiMTQ3IiwiQSI6MzgsIlIiOjkxLCJHIjoxNTUsIkIiOjIxM319LCJMaW5lV2VpZ2h0IjoxLjAsIkxpbmVUeXBlIjowLCJQYXJlbnRTdHlsZSI6bnVsbH0sIk1hcmdpbiI6eyIkaWQiOiIxNDgiLCJUb3AiOjAuMCwiTGVmdCI6MC4wLCJSaWdodCI6MC4wLCJCb3R0b20iOjAuMH0sIlBhZGRpbmciOnsiJGlkIjoiMTQ5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UwIiwiQWN0aXZpdHlIZWFkZXJXaWR0aCI6MC4wLCJJc1NldCI6ZmFsc2V9LCJEZWZhdWx0U3dpbWxhbmVTdHlsZSI6eyIkaWQiOiIxNTEiLCJIZWFkZXJTdHlsZSI6eyIkaWQiOiIxNTIiLCJUZXh0U3R5bGUiOnsiJGlkIjoiMTUzIiwiRm9udFNldHRpbmdzIjp7IiRpZCI6IjE1NCIsIkZvbnRTaXplIjoxMiwiRm9udE5hbWUiOiJDYWxpYnJpIiwiSXNCb2xkIjpmYWxzZSwiSXNJdGFsaWMiOmZhbHNlLCJJc1VuZGVybGluZWQiOmZhbHNlLCJQYXJlbnRTdHlsZSI6bnVsbH0sIkF1dG9TaXplIjowLCJGb3JlZ3JvdW5kIjp7IiRpZCI6IjE1NSIsIkNvbG9yIjp7IiRpZCI6IjE1Ni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E1NyIsIlRvcCI6MC4wLCJMZWZ0IjowLjAsIlJpZ2h0IjowLjAsIkJvdHRvbSI6MC4wfSwiUGFkZGluZyI6eyIkaWQiOiIxNTgiLCJUb3AiOjAuMCwiTGVmdCI6MC4wLCJSaWdodCI6MC4wLCJCb3R0b20iOjAuMH0sIkJhY2tncm91bmQiOm51bGwsIklzVmlzaWJsZSI6dHJ1ZSwiV2lkdGgiOjAuMCwiSGVpZ2h0IjowLjAsIkJvcmRlclN0eWxlIjpudWxsLCJQYXJlbnRTdHlsZSI6bnVsbH0sIlJlY3RhbmdsZVN0eWxlIjp7IiRpZCI6IjE1OSIsIk1hcmdpbiI6eyIkaWQiOiIxNjAiLCJUb3AiOjAuMCwiTGVmdCI6MC4wLCJSaWdodCI6MC4wLCJCb3R0b20iOjAuMH0sIlBhZGRpbmciOnsiJGlkIjoiMTYxIiwiVG9wIjowLjAsIkxlZnQiOjAuMCwiUmlnaHQiOjAuMCwiQm90dG9tIjowLjB9LCJCYWNrZ3JvdW5kIjp7IiRpZCI6IjE2MiIsIkNvbG9yIjp7IiRpZCI6IjE2MyIsIkEiOjEyNywiUiI6OTEsIkciOjE1NSwiQiI6MjEzfX0sIklzVmlzaWJsZSI6dHJ1ZSwiV2lkdGgiOjAuMCwiSGVpZ2h0IjowLjAsIkJvcmRlclN0eWxlIjp7IiRpZCI6IjE2NCIsIkxpbmVDb2xvciI6eyIkaWQiOiIxNjUiLCIkdHlwZSI6Ik5MUkUuQ29tbW9uLkRvbS5Tb2xpZENvbG9yQnJ1c2gsIE5MUkUuQ29tbW9uIiwiQ29sb3IiOnsiJGlkIjoiMTY2IiwiQSI6MjU1LCJSIjoyNTUsIkciOjAsIkIiOjB9fSwiTGluZVdlaWdodCI6MC4wLCJMaW5lVHlwZSI6MCwiUGFyZW50U3R5bGUiOm51bGx9LCJQYXJlbnRTdHlsZSI6bnVsbH0sIk1hcmdpbiI6eyIkaWQiOiIxNjciLCJUb3AiOjAuMCwiTGVmdCI6MC4wLCJSaWdodCI6MC4wLCJCb3R0b20iOjAuMH0sIlBhZGRpbmciOnsiJGlkIjoiMTY4IiwiVG9wIjowLjAsIkxlZnQiOjAuMCwiUmlnaHQiOjAuMCwiQm90dG9tIjowLjB9LCJCYWNrZ3JvdW5kIjpudWxsLCJJc1Zpc2libGUiOnRydWUsIldpZHRoIjowLjAsIkhlaWdodCI6MC4wLCJCb3JkZXJTdHlsZSI6bnVsbCwiUGFyZW50U3R5bGUiOm51bGx9LCJCYWNrZ3JvdW5kU3R5bGUiOnsiJGlkIjoiMTY5IiwiTWFyZ2luIjp7IiRpZCI6IjE3MCIsIlRvcCI6MC4wLCJMZWZ0IjowLjAsIlJpZ2h0IjowLjAsIkJvdHRvbSI6MC4wfSwiUGFkZGluZyI6eyIkaWQiOiIxNzEiLCJUb3AiOjAuMCwiTGVmdCI6MC4wLCJSaWdodCI6MC4wLCJCb3R0b20iOjAuMH0sIkJhY2tncm91bmQiOnsiJGlkIjoiMTcyIiwiQ29sb3IiOnsiJGlkIjoiMTczIiwiQSI6MzgsIlIiOjkxLCJHIjoxNTUsIkIiOjIxM319LCJJc1Zpc2libGUiOnRydWUsIldpZHRoIjowLjAsIkhlaWdodCI6MC4wLCJCb3JkZXJTdHlsZSI6eyIkaWQiOiIxNzQiLCJMaW5lQ29sb3IiOnsiJGlkIjoiMTc1IiwiJHR5cGUiOiJOTFJFLkNvbW1vbi5Eb20uU29saWRDb2xvckJydXNoLCBOTFJFLkNvbW1vbiIsIkNvbG9yIjp7IiRpZCI6IjE3NiIsIkEiOjI1NSwiUiI6MjU1LCJHIjowLCJCIjowfX0sIkxpbmVXZWlnaHQiOjAuMCwiTGluZVR5cGUiOjAsIlBhcmVudFN0eWxlIjpudWxsfSwiUGFyZW50U3R5bGUiOm51bGx9LCJJc0Fib3ZlVGltZWJhbmQiOmZhbHNlLCJNYXJnaW4iOnsiJGlkIjoiMTc3IiwiVG9wIjowLjAsIkxlZnQiOjAuMCwiUmlnaHQiOjAuMCwiQm90dG9tIjowLjB9LCJQYWRkaW5nIjp7IiRpZCI6IjE3OCIsIlRvcCI6MC4wLCJMZWZ0IjowLjAsIlJpZ2h0IjowLjAsIkJvdHRvbSI6MC4wfSwiSXNWaXNpYmxlIjp0cnVlLCJXaWR0aCI6MC4wLCJIZWlnaHQiOjAuMCwiQm9yZGVyU3R5bGUiOm51bGwsIlBhcmVudFN0eWxlIjpudWxsfX0sIlNjYWxlIjp7IiRpZCI6IjE3OSIsIlN0YXJ0RGF0ZSI6IjIwMTctMDYtMThUMjM6NTk6NTkuOTk5WiIsIkVuZERhdGUiOiIyMDE4LTAyLTI4VDIzOjU5OjU5Ljk5OVoiLCJGb3JtYXQiOiJNTU0iLCJUeXBlIjoyLCJBdXRvRGF0ZVJhbmdlIjp0cnVlLCJXb3JraW5nRGF5cyI6MTI3LCJGaXNjYWxZZWFyIjp7IiRpZCI6IjE4MCIsIlN0YXJ0TW9udGgiOjEsIlVzZVN0YXJ0aW5nWWVhckZvck51bWJlcmluZyI6dHJ1ZSwiU2hvd0Zpc2NhbFllYXJMYWJlbCI6dHJ1ZX0sIlRvZGF5TWFya2VyVGV4dCI6IlRvZGF5IiwiQXV0b1NjYWxlVHlwZSI6dHJ1ZX0sIlNjYWxlVjIiOnsiJGlkIjoiMTgxIiwiU3RhcnREYXRlIjoiMjAxNy0wNi0xOFQyMzo1OTo1OS45OTlaIiwiRW5kRGF0ZSI6IjIwMjMtMDItMjhUMjM6NTk6MDAiLCJBdXRvRGF0ZVJhbmdlIjp0cnVlLCJXb3JraW5nRGF5cyI6MTI3LCJGaXNjYWxZZWFyIjp7IiRyZWYiOiIxODAifSwiVG9kYXlNYXJrZXJUZXh0IjoiVG9kYXkiLCJBdXRvU2NhbGVUeXBlIjp0cnVlLCJUaW1lYmFuZFNjYWxlcyI6eyIkaWQiOiIxODIiLCJUb3BTY2FsZUxheWVyIjp7IiRpZCI6IjE4MyIsIkZvcm1hdCI6Ik1NTSIsIlR5cGUiOjJ9LCJNaWRkbGVTY2FsZUxheWVyIjp7IiRpZCI6IjE4NCIsIkZvcm1hdCI6bnVsbCwiVHlwZSI6MH0sIkJvdHRvbVNjYWxlTGF5ZXIiOnsiJGlkIjoiMTg1IiwiRm9ybWF0IjpudWxsLCJUeXBlIjowfX19LCJNaWxlc3RvbmVzIjpbeyIkaWQiOiIxODYiLCJEYXRlIjoiMjAyMi0wNi0xOFQyMzo1OTowMCIsIlN0eWxlIjp7IiRpZCI6IjE4NyIsIlNoYXBlIjoxMCwiQ29ubmVjdG9yTWFyZ2luIjp7IiRyZWYiOiI2MSJ9LCJDb25uZWN0b3JTdHlsZSI6eyIkaWQiOiIxODgiLCJMaW5lQ29sb3IiOnsiJGlkIjoiMTg5IiwiJHR5cGUiOiJOTFJFLkNvbW1vbi5Eb20uU29saWRDb2xvckJydXNoLCBOTFJFLkNvbW1vbiIsIkNvbG9yIjp7IiRpZCI6IjE5MCIsIkEiOjI1NSwiUiI6MjM3LCJHIjoxMjUsIkIiOjQ5fX0sIkxpbmVXZWlnaHQiOjEuMCwiTGluZVR5cGUiOjAsIlBhcmVudFN0eWxlIjp7IiRyZWYiOiI2MiJ9fSwiSXNCZWxvd1RpbWViYW5kIjp0cnVlLCJQb3NpdGlvbk9uVGFzayI6MCwiSGlkZURhdGUiOmZhbHNlLCJTaGFwZVNpemUiOjEsIlNwYWNpbmciOjAuMCwiUGFkZGluZyI6eyIkaWQiOiIxOTEiLCJUb3AiOjAuMCwiTGVmdCI6MC4wLCJSaWdodCI6MC4wLCJCb3R0b20iOjAuMH0sIlNoYXBlU3R5bGUiOnsiJGlkIjoiMTkyIiwiTWFyZ2luIjp7IiRyZWYiOiI2NyJ9LCJQYWRkaW5nIjp7IiRyZWYiOiI2OCJ9LCJCYWNrZ3JvdW5kIjp7IiRpZCI6IjE5MyIsIkNvbG9yIjp7IiRpZCI6IjE5NCIsIkEiOjI1NSwiUiI6MjM3LCJHIjoxMjUsIkIiOjQ5fX0sIklzVmlzaWJsZSI6dHJ1ZSwiV2lkdGgiOjE4LjAsIkhlaWdodCI6MjAuMCwiQm9yZGVyU3R5bGUiOnsiJGlkIjoiMTk1IiwiTGluZUNvbG9yIjp7IiRyZWYiOiI3MiJ9LCJMaW5lV2VpZ2h0IjowLjAsIkxpbmVUeXBlIjowLCJQYXJlbnRTdHlsZSI6eyIkcmVmIjoiNzEifX0sIlBhcmVudFN0eWxlIjp7IiRyZWYiOiI2NiJ9fSwiVGl0bGVTdHlsZSI6eyIkaWQiOiIxOTYiLCJGb250U2V0dGluZ3MiOnsiJGlkIjoiMTk3IiwiRm9udFNpemUiOjEyLCJGb250TmFtZSI6IkNlbnR1cnkgR290aGljIiwiSXNCb2xkIjp0cnVlLCJJc0l0YWxpYyI6ZmFsc2UsIklzVW5kZXJsaW5lZCI6ZmFsc2UsIlBhcmVudFN0eWxlIjp7IiRyZWYiOiI3NSJ9fSwiQXV0b1NpemUiOjAsIkZvcmVncm91bmQiOnsiJGlkIjoiMTk4IiwiQ29sb3IiOnsiJGlkIjoiMTk5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DAiLCJMaW5lQ29sb3IiOm51bGwsIkxpbmVXZWlnaHQiOjAuMCwiTGluZVR5cGUiOjAsIlBhcmVudFN0eWxlIjpudWxsfSwiUGFyZW50U3R5bGUiOnsiJHJlZiI6Ijc0In19LCJEYXRlU3R5bGUiOnsiJGlkIjoiMjAxIiwiRm9udFNldHRpbmdzIjp7IiRpZCI6IjIwMiIsIkZvbnRTaXplIjoxMCwiRm9udE5hbWUiOiJDZW50dXJ5IEdvdGhpYyIsIklzQm9sZCI6ZmFsc2UsIklzSXRhbGljIjpmYWxzZSwiSXNVbmRlcmxpbmVkIjpmYWxzZSwiUGFyZW50U3R5bGUiOnsiJHJlZiI6IjgyIn19LCJBdXRvU2l6ZSI6MCwiRm9yZWdyb3VuZCI6eyIkcmVmIjoiODMi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wMyIsIkxpbmVDb2xvciI6bnVsbCwiTGluZVdlaWdodCI6MC4wLCJMaW5lVHlwZSI6MCwiUGFyZW50U3R5bGUiOm51bGx9LCJQYXJlbnRTdHlsZSI6eyIkcmVmIjoiODEifX0sIkRhdGVGb3JtYXQiOnsiJHJlZiI6Ijg4In0sIldlZWtOdW1iZXJpbmciOnsiJGlkIjoiMjA0IiwiRm9ybWF0IjowLCJJc1Zpc2libGUiOmZhbHNlLCJMYXN0S25vd25WaXNpYmlsaXR5U3RhdGUiOmZhbHNlfSwiSXNWaXNpYmxlIjp0cnVlLCJQYXJlbnRTdHlsZSI6eyIkcmVmIjoiNjAifX0sIkluZGV4IjowLCJQZXJjZW50YWdlQ29tcGxldGUiOm51bGwsIlBvc2l0aW9uIjp7IlJhdGlvIjowLjA5NDEzMDcwNzE2Mzg2OTU1MSwiSXNDdXN0b20iOnRydWV9LCJEYXRlRm9ybWF0Ijp7IiRyZWYiOiI4OCJ9LCJXZWVrTnVtYmVyaW5nIjp7IiRpZCI6IjIwNSIsIkZvcm1hdCI6MCwiSXNWaXNpYmxlIjpmYWxzZSwiTGFzdEtub3duVmlzaWJpbGl0eVN0YXRlIjpmYWxzZX0sIlJlbGF0ZWRUYXNrSWQiOiIwMDAwMDAwMC0wMDAwLTAwMDAtMDAwMC0wMDAwMDAwMDAwMDAiLCJJZCI6ImUxOTk3ODMwLWU5MTYtNGYxOC05N2JhLTI3OTRhZGY1MjBmNSIsIkltcG9ydElkIjpudWxsLCJUaXRsZSI6Ik1pbGVzdG9uZSAxIiwiTm90ZSI6bnVsbCwiSHlwZXJsaW5rIjp7IiRpZCI6IjIwNiIsIkFkZHJlc3MiOm51bGwsIlN1YkFkZHJlc3MiOm51bGx9LCJJc0NoYW5nZWQiOmZhbHNlLCJJc05ldyI6dHJ1ZX0seyIkaWQiOiIyMDciLCJEYXRlIjoiMjAyMi0wOC0xNVQyMzo1OTowMCIsIlN0eWxlIjp7IiRpZCI6IjIwOCIsIlNoYXBlIjo1LCJDb25uZWN0b3JNYXJnaW4iOnsiJHJlZiI6IjYxIn0sIkNvbm5lY3RvclN0eWxlIjp7IiRpZCI6IjIwOSIsIkxpbmVDb2xvciI6eyIkaWQiOiIyMTAiLCIkdHlwZSI6Ik5MUkUuQ29tbW9uLkRvbS5Tb2xpZENvbG9yQnJ1c2gsIE5MUkUuQ29tbW9uIiwiQ29sb3IiOnsiJGlkIjoiMjExIiwiQSI6MjU1LCJSIjo5MSwiRyI6MTU1LCJCIjoyMTN9fSwiTGluZVdlaWdodCI6MS4wLCJMaW5lVHlwZSI6MCwiUGFyZW50U3R5bGUiOnsiJHJlZiI6IjYyIn19LCJJc0JlbG93VGltZWJhbmQiOmZhbHNlLCJQb3NpdGlvbk9uVGFzayI6MCwiSGlkZURhdGUiOmZhbHNlLCJTaGFwZVNpemUiOjAsIlNwYWNpbmciOjAuMCwiUGFkZGluZyI6eyIkaWQiOiIyMTIiLCJUb3AiOjAuMCwiTGVmdCI6MC4wLCJSaWdodCI6MC4wLCJCb3R0b20iOjAuMH0sIlNoYXBlU3R5bGUiOnsiJGlkIjoiMjEzIiwiTWFyZ2luIjp7IiRyZWYiOiI2NyJ9LCJQYWRkaW5nIjp7IiRyZWYiOiI2OCJ9LCJCYWNrZ3JvdW5kIjp7IiRpZCI6IjIxNCIsIkNvbG9yIjp7IiRpZCI6IjIxNSIsIkEiOjI1NSwiUiI6OTEsIkciOjE1NSwiQiI6MjEzfX0sIklzVmlzaWJsZSI6dHJ1ZSwiV2lkdGgiOjEyLjAsIkhlaWdodCI6MTQuMCwiQm9yZGVyU3R5bGUiOnsiJGlkIjoiMjE2IiwiTGluZUNvbG9yIjp7IiRyZWYiOiI3MiJ9LCJMaW5lV2VpZ2h0IjowLjAsIkxpbmVUeXBlIjowLCJQYXJlbnRTdHlsZSI6eyIkcmVmIjoiNzEifX0sIlBhcmVudFN0eWxlIjp7IiRyZWYiOiI2NiJ9fSwiVGl0bGVTdHlsZSI6eyIkaWQiOiIyMTciLCJGb250U2V0dGluZ3MiOnsiJGlkIjoiMjE4IiwiRm9udFNpemUiOjEyLCJGb250TmFtZSI6IkNlbnR1cnkgR290aGljIiwiSXNCb2xkIjp0cnVlLCJJc0l0YWxpYyI6ZmFsc2UsIklzVW5kZXJsaW5lZCI6ZmFsc2UsIlBhcmVudFN0eWxlIjp7IiRyZWYiOiI3NSJ9fSwiQXV0b1NpemUiOjAsIkZvcmVncm91bmQiOnsiJGlkIjoiMjE5IiwiQ29sb3IiOnsiJGlkIjoiMjIw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MjEiLCJMaW5lQ29sb3IiOm51bGwsIkxpbmVXZWlnaHQiOjAuMCwiTGluZVR5cGUiOjAsIlBhcmVudFN0eWxlIjpudWxsfSwiUGFyZW50U3R5bGUiOnsiJHJlZiI6Ijc0In19LCJEYXRlU3R5bGUiOnsiJGlkIjoiMjIyIiwiRm9udFNldHRpbmdzIjp7IiRpZCI6IjIyMyIsIkZvbnRTaXplIjo5LCJGb250TmFtZSI6IkNlbnR1cnkgR290aGljIiwiSXNCb2xkIjpmYWxzZSwiSXNJdGFsaWMiOmZhbHNlLCJJc1VuZGVybGluZWQiOmZhbHNlLCJQYXJlbnRTdHlsZSI6eyIkcmVmIjoiODIifX0sIkF1dG9TaXplIjowLCJGb3JlZ3JvdW5kIjp7IiRpZCI6IjIyNCIsIkNvbG9yIjp7IiRpZCI6IjIyNS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yNiIsIkxpbmVDb2xvciI6bnVsbCwiTGluZVdlaWdodCI6MC4wLCJMaW5lVHlwZSI6MCwiUGFyZW50U3R5bGUiOm51bGx9LCJQYXJlbnRTdHlsZSI6eyIkcmVmIjoiODEifX0sIkRhdGVGb3JtYXQiOnsiJHJlZiI6Ijg4In0sIldlZWtOdW1iZXJpbmciOnsiJGlkIjoiMjI3IiwiRm9ybWF0IjowLCJJc1Zpc2libGUiOmZhbHNlLCJMYXN0S25vd25WaXNpYmlsaXR5U3RhdGUiOmZhbHNlfSwiSXNWaXNpYmxlIjp0cnVlLCJQYXJlbnRTdHlsZSI6eyIkcmVmIjoiNjAifX0sIkluZGV4IjoxLCJQZXJjZW50YWdlQ29tcGxldGUiOm51bGwsIlBvc2l0aW9uIjp7IlJhdGlvIjowLjA1Mzk0OTA4NzYzNzQ0MjEyNywiSXNDdXN0b20iOnRydWV9LCJEYXRlRm9ybWF0Ijp7IiRyZWYiOiI4OCJ9LCJXZWVrTnVtYmVyaW5nIjp7IiRpZCI6IjIyOCIsIkZvcm1hdCI6MCwiSXNWaXNpYmxlIjpmYWxzZSwiTGFzdEtub3duVmlzaWJpbGl0eVN0YXRlIjpmYWxzZX0sIlJlbGF0ZWRUYXNrSWQiOiIwMDAwMDAwMC0wMDAwLTAwMDAtMDAwMC0wMDAwMDAwMDAwMDAiLCJJZCI6ImYwM2RlNDllLTk4ZDMtNGIxNS04ODFjLWViYzI5ZWQzZWFmOSIsIkltcG9ydElkIjpudWxsLCJUaXRsZSI6Ik1pbGVzdG9uZSAyIiwiTm90ZSI6bnVsbCwiSHlwZXJsaW5rIjp7IiRpZCI6IjIyOSIsIkFkZHJlc3MiOm51bGwsIlN1YkFkZHJlc3MiOm51bGx9LCJJc0NoYW5nZWQiOmZhbHNlLCJJc05ldyI6dHJ1ZX0seyIkaWQiOiIyMzAiLCJEYXRlIjoiMjAyMi0xMS0xMFQyMzo1OTowMCIsIlN0eWxlIjp7IiRpZCI6IjIzMSIsIlNoYXBlIjo2LCJDb25uZWN0b3JNYXJnaW4iOnsiJHJlZiI6IjYxIn0sIkNvbm5lY3RvclN0eWxlIjp7IiRpZCI6IjIzMiIsIkxpbmVDb2xvciI6eyIkaWQiOiIyMzMiLCIkdHlwZSI6Ik5MUkUuQ29tbW9uLkRvbS5Tb2xpZENvbG9yQnJ1c2gsIE5MUkUuQ29tbW9uIiwiQ29sb3IiOnsiJGlkIjoiMjM0IiwiQSI6MjU1LCJSIjoyMzcsIkciOjEyNSwiQiI6NDl9fSwiTGluZVdlaWdodCI6MS4wLCJMaW5lVHlwZSI6MCwiUGFyZW50U3R5bGUiOnsiJHJlZiI6IjYyIn19LCJJc0JlbG93VGltZWJhbmQiOmZhbHNlLCJQb3NpdGlvbk9uVGFzayI6MCwiSGlkZURhdGUiOmZhbHNlLCJTaGFwZVNpemUiOjAsIlNwYWNpbmciOjAuMCwiUGFkZGluZyI6eyIkaWQiOiIyMzUiLCJUb3AiOjAuMCwiTGVmdCI6MC4wLCJSaWdodCI6MC4wLCJCb3R0b20iOjAuMH0sIlNoYXBlU3R5bGUiOnsiJGlkIjoiMjM2IiwiTWFyZ2luIjp7IiRyZWYiOiI2NyJ9LCJQYWRkaW5nIjp7IiRyZWYiOiI2OCJ9LCJCYWNrZ3JvdW5kIjp7IiRpZCI6IjIzNyIsIkNvbG9yIjp7IiRpZCI6IjIzOCIsIkEiOjI1NSwiUiI6MjM3LCJHIjoxMjUsIkIiOjQ5fX0sIklzVmlzaWJsZSI6dHJ1ZSwiV2lkdGgiOjEyLjAsIkhlaWdodCI6MTQuMCwiQm9yZGVyU3R5bGUiOnsiJGlkIjoiMjM5IiwiTGluZUNvbG9yIjp7IiRyZWYiOiI3MiJ9LCJMaW5lV2VpZ2h0IjowLjAsIkxpbmVUeXBlIjowLCJQYXJlbnRTdHlsZSI6eyIkcmVmIjoiNzEifX0sIlBhcmVudFN0eWxlIjp7IiRyZWYiOiI2NiJ9fSwiVGl0bGVTdHlsZSI6eyIkaWQiOiIyNDAiLCJGb250U2V0dGluZ3MiOnsiJGlkIjoiMjQxIiwiRm9udFNpemUiOjEyLCJGb250TmFtZSI6IkNlbnR1cnkgR290aGljIiwiSXNCb2xkIjp0cnVlLCJJc0l0YWxpYyI6ZmFsc2UsIklzVW5kZXJsaW5lZCI6ZmFsc2UsIlBhcmVudFN0eWxlIjp7IiRyZWYiOiI3NSJ9fSwiQXV0b1NpemUiOjAsIkZvcmVncm91bmQiOnsiJGlkIjoiMjQyIiwiQ29sb3IiOnsiJGlkIjoiMjQzIiwiQSI6MjU1LCJSIjo2OCwiRyI6ODQsIkIiOjEwNn19LCJNYXhXaWR0aCI6NjkuMCwiTWF4SGVpZ2h0IjoiSW5maW5pdHkiLCJTbWFydEZvcmVncm91bmRJc0FjdGl2ZSI6ZmFsc2UsIkhvcml6b250YWxBbGlnbm1lbnQiOjEsIlZlcnRpY2FsQWxpZ25tZW50IjowLCJTbWFydEZvcmVncm91bmQiOm51bGwsIkJhY2tncm91bmRGaWxsVHlwZSI6MCwiTWFyZ2luIjp7IiRyZWYiOiI3OCJ9LCJQYWRkaW5nIjp7IiRyZWYiOiI3OSJ9LCJCYWNrZ3JvdW5kIjp7IiRyZWYiOiI4MCJ9LCJJc1Zpc2libGUiOnRydWUsIldpZHRoIjowLjAsIkhlaWdodCI6MC4wLCJCb3JkZXJTdHlsZSI6eyIkaWQiOiIyNDQiLCJMaW5lQ29sb3IiOm51bGwsIkxpbmVXZWlnaHQiOjAuMCwiTGluZVR5cGUiOjAsIlBhcmVudFN0eWxlIjpudWxsfSwiUGFyZW50U3R5bGUiOnsiJHJlZiI6Ijc0In19LCJEYXRlU3R5bGUiOnsiJGlkIjoiMjQ1IiwiRm9udFNldHRpbmdzIjp7IiRpZCI6IjI0NiIsIkZvbnRTaXplIjo5LCJGb250TmFtZSI6IkNlbnR1cnkgR290aGljIiwiSXNCb2xkIjpmYWxzZSwiSXNJdGFsaWMiOmZhbHNlLCJJc1VuZGVybGluZWQiOmZhbHNlLCJQYXJlbnRTdHlsZSI6eyIkcmVmIjoiODIifX0sIkF1dG9TaXplIjowLCJGb3JlZ3JvdW5kIjp7IiRpZCI6IjI0NyIsIkNvbG9yIjp7IiRpZCI6IjI0OCIsIkEiOjI1NSwiUiI6MTc4LCJHIjozOCwiQiI6MH1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mYWxzZSwiV2lkdGgiOjAuMCwiSGVpZ2h0IjowLjAsIkJvcmRlclN0eWxlIjp7IiRpZCI6IjI0OSIsIkxpbmVDb2xvciI6bnVsbCwiTGluZVdlaWdodCI6MC4wLCJMaW5lVHlwZSI6MCwiUGFyZW50U3R5bGUiOm51bGx9LCJQYXJlbnRTdHlsZSI6eyIkcmVmIjoiODEifX0sIkRhdGVGb3JtYXQiOnsiJHJlZiI6Ijg4In0sIldlZWtOdW1iZXJpbmciOnsiJGlkIjoiMjUwIiwiRm9ybWF0IjowLCJJc1Zpc2libGUiOmZhbHNlLCJMYXN0S25vd25WaXNpYmlsaXR5U3RhdGUiOmZhbHNlfSwiSXNWaXNpYmxlIjp0cnVlLCJQYXJlbnRTdHlsZSI6eyIkcmVmIjoiNjAifX0sIkluZGV4IjoyLCJQZXJjZW50YWdlQ29tcGxldGUiOm51bGwsIlBvc2l0aW9uIjp7IlJhdGlvIjowLjA1Mzk0OTA4NzYzNzQ0MjEyNywiSXNDdXN0b20iOnRydWV9LCJEYXRlRm9ybWF0Ijp7IiRyZWYiOiI4OCJ9LCJXZWVrTnVtYmVyaW5nIjp7IiRpZCI6IjI1MSIsIkZvcm1hdCI6MCwiSXNWaXNpYmxlIjpmYWxzZSwiTGFzdEtub3duVmlzaWJpbGl0eVN0YXRlIjpmYWxzZX0sIlJlbGF0ZWRUYXNrSWQiOiIwMDAwMDAwMC0wMDAwLTAwMDAtMDAwMC0wMDAwMDAwMDAwMDAiLCJJZCI6IjYzZGE2MTIzLWZiNDMtNDE5YS1hODVlLWI4M2RmMGM5NzlmNiIsIkltcG9ydElkIjpudWxsLCJUaXRsZSI6Ik1pbGVzdG9uZSAzIiwiTm90ZSI6bnVsbCwiSHlwZXJsaW5rIjp7IiRpZCI6IjI1MiIsIkFkZHJlc3MiOm51bGwsIlN1YkFkZHJlc3MiOm51bGx9LCJJc0NoYW5nZWQiOmZhbHNlLCJJc05ldyI6dHJ1ZX0seyIkaWQiOiIyNTMiLCJEYXRlIjoiMjAyMy0wMi0xNVQyMzo1OTowMCIsIlN0eWxlIjp7IiRpZCI6IjI1NCIsIlNoYXBlIjoyLCJDb25uZWN0b3JNYXJnaW4iOnsiJHJlZiI6IjYxIn0sIkNvbm5lY3RvclN0eWxlIjp7IiRpZCI6IjI1NSIsIkxpbmVDb2xvciI6eyIkcmVmIjoiNjMifSwiTGluZVdlaWdodCI6MS4wLCJMaW5lVHlwZSI6MCwiUGFyZW50U3R5bGUiOnsiJHJlZiI6IjYyIn19LCJJc0JlbG93VGltZWJhbmQiOmZhbHNlLCJQb3NpdGlvbk9uVGFzayI6MCwiSGlkZURhdGUiOmZhbHNlLCJTaGFwZVNpemUiOjEsIlNwYWNpbmciOjAuMCwiUGFkZGluZyI6eyIkaWQiOiIyNTYiLCJUb3AiOjAuMCwiTGVmdCI6MC4wLCJSaWdodCI6MC4wLCJCb3R0b20iOjAuMH0sIlNoYXBlU3R5bGUiOnsiJGlkIjoiMjU3IiwiTWFyZ2luIjp7IiRyZWYiOiI2NyJ9LCJQYWRkaW5nIjp7IiRyZWYiOiI2OCJ9LCJCYWNrZ3JvdW5kIjp7IiRpZCI6IjI1OCIsIkNvbG9yIjp7IiRpZCI6IjI1OSIsIkEiOjI1NSwiUiI6MTQ2LCJHIjoyMDgsIkIiOjgwfX0sIklzVmlzaWJsZSI6dHJ1ZSwiV2lkdGgiOjEzLjAsIkhlaWdodCI6MTMuMCwiQm9yZGVyU3R5bGUiOnsiJGlkIjoiMjYwIiwiTGluZUNvbG9yIjp7IiRyZWYiOiI3MiJ9LCJMaW5lV2VpZ2h0IjowLjAsIkxpbmVUeXBlIjowLCJQYXJlbnRTdHlsZSI6eyIkcmVmIjoiNzEifX0sIlBhcmVudFN0eWxlIjp7IiRyZWYiOiI2NiJ9fSwiVGl0bGVTdHlsZSI6eyIkaWQiOiIyNjEiLCJGb250U2V0dGluZ3MiOnsiJGlkIjoiMjYyIiwiRm9udFNpemUiOjEyLCJGb250TmFtZSI6IkNlbnR1cnkgR290aGljIiwiSXNCb2xkIjp0cnVlLCJJc0l0YWxpYyI6ZmFsc2UsIklzVW5kZXJsaW5lZCI6dHJ1ZSwiUGFyZW50U3R5bGUiOnsiJHJlZiI6Ijc1In19LCJBdXRvU2l6ZSI6MCwiRm9yZWdyb3VuZCI6eyIkaWQiOiIyNjMiLCJDb2xvciI6eyIkaWQiOiIyNjQiLCJBIjoyNTUsIlIiOjY4LCJHIjo4NCwiQiI6MTA2fX0sIk1heFdpZHRoIjo2OS4wLCJNYXhIZWlnaHQiOiJJbmZpbml0eSIsIlNtYXJ0Rm9yZWdyb3VuZElzQWN0aXZlIjpmYWxzZSwiSG9yaXpvbnRhbEFsaWdubWVudCI6MCwiVmVydGljYWxBbGlnbm1lbnQiOjAsIlNtYXJ0Rm9yZWdyb3VuZCI6bnVsbCwiQmFja2dyb3VuZEZpbGxUeXBlIjowLCJNYXJnaW4iOnsiJHJlZiI6Ijc4In0sIlBhZGRpbmciOnsiJHJlZiI6Ijc5In0sIkJhY2tncm91bmQiOnsiJHJlZiI6IjgwIn0sIklzVmlzaWJsZSI6dHJ1ZSwiV2lkdGgiOjAuMCwiSGVpZ2h0IjowLjAsIkJvcmRlclN0eWxlIjp7IiRpZCI6IjI2NSIsIkxpbmVDb2xvciI6bnVsbCwiTGluZVdlaWdodCI6MC4wLCJMaW5lVHlwZSI6MCwiUGFyZW50U3R5bGUiOm51bGx9LCJQYXJlbnRTdHlsZSI6eyIkcmVmIjoiNzQifX0sIkRhdGVTdHlsZSI6eyIkaWQiOiIyNjYiLCJGb250U2V0dGluZ3MiOnsiJGlkIjoiMjY3IiwiRm9udFNpemUiOjksIkZvbnROYW1lIjoiQ2VudHVyeSBHb3RoaWMiLCJJc0JvbGQiOnRydWUsIklzSXRhbGljIjpmYWxzZSwiSXNVbmRlcmxpbmVkIjpmYWxzZSwiUGFyZW50U3R5bGUiOnsiJHJlZiI6IjgyIn19LCJBdXRvU2l6ZSI6MCwiRm9yZWdyb3VuZCI6eyIkaWQiOiIyNjgiLCJDb2xvciI6eyIkaWQiOiIyNjkiLCJBIjoyNTUsIlIiOjAsIkciOjAsIkIiOjB9fSwiTWF4V2lkdGgiOjIwMC4wLCJNYXhIZWlnaHQiOiJJbmZpbml0eSIsIlNtYXJ0Rm9yZWdyb3VuZElzQWN0aXZlIjpmYWxzZSwiSG9yaXpvbnRhbEFsaWdubWVudCI6MCwiVmVydGljYWxBbGlnbm1lbnQiOjAsIlNtYXJ0Rm9yZWdyb3VuZCI6bnVsbCwiQmFja2dyb3VuZEZpbGxUeXBlIjowLCJNYXJnaW4iOnsiJHJlZiI6Ijg1In0sIlBhZGRpbmciOnsiJHJlZiI6Ijg2In0sIkJhY2tncm91bmQiOnsiJHJlZiI6Ijg3In0sIklzVmlzaWJsZSI6dHJ1ZSwiV2lkdGgiOjAuMCwiSGVpZ2h0IjowLjAsIkJvcmRlclN0eWxlIjp7IiRpZCI6IjI3MCIsIkxpbmVDb2xvciI6bnVsbCwiTGluZVdlaWdodCI6MC4wLCJMaW5lVHlwZSI6MCwiUGFyZW50U3R5bGUiOm51bGx9LCJQYXJlbnRTdHlsZSI6eyIkcmVmIjoiODEifX0sIkRhdGVGb3JtYXQiOnsiJHJlZiI6Ijg4In0sIldlZWtOdW1iZXJpbmciOnsiJGlkIjoiMjcxIiwiRm9ybWF0IjowLCJJc1Zpc2libGUiOmZhbHNlLCJMYXN0S25vd25WaXNpYmlsaXR5U3RhdGUiOmZhbHNlfSwiSXNWaXNpYmxlIjp0cnVlLCJQYXJlbnRTdHlsZSI6eyIkcmVmIjoiNjAifX0sIkluZGV4IjozLCJQZXJjZW50YWdlQ29tcGxldGUiOm51bGwsIlBvc2l0aW9uIjp7IlJhdGlvIjowLjA4NTU0ODY4MzQ0OTA3NDA3LCJJc0N1c3RvbSI6dHJ1ZX0sIkRhdGVGb3JtYXQiOnsiJHJlZiI6Ijg4In0sIldlZWtOdW1iZXJpbmciOnsiJGlkIjoiMjcyIiwiRm9ybWF0IjowLCJJc1Zpc2libGUiOmZhbHNlLCJMYXN0S25vd25WaXNpYmlsaXR5U3RhdGUiOmZhbHNlfSwiUmVsYXRlZFRhc2tJZCI6IjAwMDAwMDAwLTAwMDAtMDAwMC0wMDAwLTAwMDAwMDAwMDAwMCIsIklkIjoiZGJiNTBmNTYtMzNiZi00NDNmLTkyNGEtOWIyYTZjMTk0YmY5IiwiSW1wb3J0SWQiOm51bGwsIlRpdGxlIjoiTWlsZXN0b25lIDQiLCJOb3RlIjpudWxsLCJIeXBlcmxpbmsiOnsiJGlkIjoiMjczIiwiQWRkcmVzcyI6bnVsbCwiU3ViQWRkcmVzcyI6bnVsbH0sIklzQ2hhbmdlZCI6ZmFsc2UsIklzTmV3Ijp0cnVlfSx7IiRpZCI6IjI3NCIsIkRhdGUiOiIyMDIzLTAyLTI4VDIzOjU5OjAwIiwiU3R5bGUiOnsiJGlkIjoiMjc1IiwiU2hhcGUiOjExLCJDb25uZWN0b3JNYXJnaW4iOnsiJHJlZiI6IjYxIn0sIkNvbm5lY3RvclN0eWxlIjp7IiRpZCI6IjI3NiIsIkxpbmVDb2xvciI6eyIkaWQiOiIyNzciLCIkdHlwZSI6Ik5MUkUuQ29tbW9uLkRvbS5Tb2xpZENvbG9yQnJ1c2gsIE5MUkUuQ29tbW9uIiwiQ29sb3IiOnsiJGlkIjoiMjc4IiwiQSI6MjU1LCJSIjoxNDYsIkciOjIwOCwiQiI6ODB9fSwiTGluZVdlaWdodCI6MS4wLCJMaW5lVHlwZSI6MCwiUGFyZW50U3R5bGUiOnsiJHJlZiI6IjYyIn19LCJJc0JlbG93VGltZWJhbmQiOnRydWUsIlBvc2l0aW9uT25UYXNrIjowLCJIaWRlRGF0ZSI6ZmFsc2UsIlNoYXBlU2l6ZSI6MSwiU3BhY2luZyI6MC4wLCJQYWRkaW5nIjp7IiRpZCI6IjI3OSIsIlRvcCI6MC4wLCJMZWZ0IjowLjAsIlJpZ2h0IjowLjAsIkJvdHRvbSI6MC4wfSwiU2hhcGVTdHlsZSI6eyIkaWQiOiIyODAiLCJNYXJnaW4iOnsiJHJlZiI6IjY3In0sIlBhZGRpbmciOnsiJHJlZiI6IjY4In0sIkJhY2tncm91bmQiOnsiJGlkIjoiMjgxIiwiQ29sb3IiOnsiJGlkIjoiMjgyIiwiQSI6MjU1LCJSIjoxNDYsIkciOjIwOCwiQiI6ODB9fSwiSXNWaXNpYmxlIjp0cnVlLCJXaWR0aCI6MTguMCwiSGVpZ2h0IjoyMC4wLCJCb3JkZXJTdHlsZSI6eyIkaWQiOiIyODMiLCJMaW5lQ29sb3IiOnsiJHJlZiI6IjcyIn0sIkxpbmVXZWlnaHQiOjAuMCwiTGluZVR5cGUiOjAsIlBhcmVudFN0eWxlIjp7IiRyZWYiOiI3MSJ9fSwiUGFyZW50U3R5bGUiOnsiJHJlZiI6IjY2In19LCJUaXRsZVN0eWxlIjp7IiRpZCI6IjI4NCIsIkZvbnRTZXR0aW5ncyI6eyIkaWQiOiIyODUiLCJGb250U2l6ZSI6MTIsIkZvbnROYW1lIjoiQ2VudHVyeSBHb3RoaWMiLCJJc0JvbGQiOnRydWUsIklzSXRhbGljIjpmYWxzZSwiSXNVbmRlcmxpbmVkIjpmYWxzZSwiUGFyZW50U3R5bGUiOnsiJHJlZiI6Ijc1In19LCJBdXRvU2l6ZSI6MCwiRm9yZWdyb3VuZCI6eyIkaWQiOiIyODYiLCJDb2xvciI6eyIkaWQiOiIyODciLCJBIjoyNTUsIlIiOjY4LCJHIjo4NCwiQiI6MTA2fX0sIk1heFdpZHRoIjo2OS4wLCJNYXhIZWlnaHQiOiJJbmZpbml0eSIsIlNtYXJ0Rm9yZWdyb3VuZElzQWN0aXZlIjpmYWxzZSwiSG9yaXpvbnRhbEFsaWdubWVudCI6MSwiVmVydGljYWxBbGlnbm1lbnQiOjAsIlNtYXJ0Rm9yZWdyb3VuZCI6bnVsbCwiQmFja2dyb3VuZEZpbGxUeXBlIjowLCJNYXJnaW4iOnsiJHJlZiI6Ijc4In0sIlBhZGRpbmciOnsiJHJlZiI6Ijc5In0sIkJhY2tncm91bmQiOnsiJHJlZiI6IjgwIn0sIklzVmlzaWJsZSI6dHJ1ZSwiV2lkdGgiOjAuMCwiSGVpZ2h0IjowLjAsIkJvcmRlclN0eWxlIjp7IiRpZCI6IjI4OCIsIkxpbmVDb2xvciI6bnVsbCwiTGluZVdlaWdodCI6MC4wLCJMaW5lVHlwZSI6MCwiUGFyZW50U3R5bGUiOm51bGx9LCJQYXJlbnRTdHlsZSI6eyIkcmVmIjoiNzQifX0sIkRhdGVTdHlsZSI6eyIkaWQiOiIyODkiLCJGb250U2V0dGluZ3MiOnsiJGlkIjoiMjkwIiwiRm9udFNpemUiOjEwLCJGb250TmFtZSI6IkNlbnR1cnkgR290aGljIiwiSXNCb2xkIjpmYWxzZSwiSXNJdGFsaWMiOmZhbHNlLCJJc1VuZGVybGluZWQiOmZhbHNlLCJQYXJlbnRTdHlsZSI6eyIkcmVmIjoiODIifX0sIkF1dG9TaXplIjowLCJGb3JlZ3JvdW5kIjp7IiRyZWYiOiI4MyJ9LCJNYXhXaWR0aCI6MjAwLjAsIk1heEhlaWdodCI6IkluZmluaXR5IiwiU21hcnRGb3JlZ3JvdW5kSXNBY3RpdmUiOmZhbHNlLCJIb3Jpem9udGFsQWxpZ25tZW50IjowLCJWZXJ0aWNhbEFsaWdubWVudCI6MCwiU21hcnRGb3JlZ3JvdW5kIjpudWxsLCJCYWNrZ3JvdW5kRmlsbFR5cGUiOjAsIk1hcmdpbiI6eyIkcmVmIjoiODUifSwiUGFkZGluZyI6eyIkcmVmIjoiODYifSwiQmFja2dyb3VuZCI6eyIkcmVmIjoiODcifSwiSXNWaXNpYmxlIjp0cnVlLCJXaWR0aCI6MC4wLCJIZWlnaHQiOjAuMCwiQm9yZGVyU3R5bGUiOnsiJGlkIjoiMjkxIiwiTGluZUNvbG9yIjpudWxsLCJMaW5lV2VpZ2h0IjowLjAsIkxpbmVUeXBlIjowLCJQYXJlbnRTdHlsZSI6bnVsbH0sIlBhcmVudFN0eWxlIjp7IiRyZWYiOiI4MSJ9fSwiRGF0ZUZvcm1hdCI6eyIkcmVmIjoiODgifSwiV2Vla051bWJlcmluZyI6eyIkaWQiOiIyOTIiLCJGb3JtYXQiOjAsIklzVmlzaWJsZSI6ZmFsc2UsIkxhc3RLbm93blZpc2liaWxpdHlTdGF0ZSI6ZmFsc2V9LCJJc1Zpc2libGUiOnRydWUsIlBhcmVudFN0eWxlIjp7IiRyZWYiOiI2MCJ9fSwiSW5kZXgiOjQsIlBlcmNlbnRhZ2VDb21wbGV0ZSI6bnVsbCwiUG9zaXRpb24iOnsiUmF0aW8iOjAuMDk0MTMwNzA3MTYzODY5NTUxLCJJc0N1c3RvbSI6dHJ1ZX0sIkRhdGVGb3JtYXQiOnsiJHJlZiI6Ijg4In0sIldlZWtOdW1iZXJpbmciOnsiJGlkIjoiMjkzIiwiRm9ybWF0IjowLCJJc1Zpc2libGUiOmZhbHNlLCJMYXN0S25vd25WaXNpYmlsaXR5U3RhdGUiOmZhbHNlfSwiUmVsYXRlZFRhc2tJZCI6IjAwMDAwMDAwLTAwMDAtMDAwMC0wMDAwLTAwMDAwMDAwMDAwMCIsIklkIjoiZDg2ZTE1MmEtMjc5MC00NTg4LWFhNjItOTQ3NzllMWRmYmU5IiwiSW1wb3J0SWQiOm51bGwsIlRpdGxlIjoiTWlsZXN0b25lIDUiLCJOb3RlIjpudWxsLCJIeXBlcmxpbmsiOnsiJGlkIjoiMjk0IiwiQWRkcmVzcyI6bnVsbCwiU3ViQWRkcmVzcyI6bnVsbH0sIklzQ2hhbmdlZCI6ZmFsc2UsIklzTmV3Ijp0cnVlfV0sIlRhc2tzIjpbeyIkaWQiOiIyOTUiLCJHcm91cE5hbWUiOm51bGwsIlN0YXJ0RGF0ZSI6IjIwMjItMDYtMjVUMDA6MDA6MDBaIiwiRW5kRGF0ZSI6IjIwMjItMDctMjFUMjM6NTk6MDBaIiwiUGVyY2VudGFnZUNvbXBsZXRlIjpudWxsLCJTdHlsZSI6eyIkaWQiOiIyOTYiLCJTaGFwZSI6MSwiU2hhcGVUaGlja25lc3MiOjEsIkR1cmF0aW9uRm9ybWF0IjowLCJJbmNsdWRlTm9uV29ya2luZ0RheXNJbkR1cmF0aW9uIjp0cnVlLCJQZXJjZW50YWdlQ29tcGxldGVTdHlsZSI6eyIkaWQiOiIyOTciLCJGb250U2V0dGluZ3MiOnsiJGlkIjoiMjk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yOTkiLCJMaW5lQ29sb3IiOm51bGwsIkxpbmVXZWlnaHQiOjAuMCwiTGluZVR5cGUiOjAsIlBhcmVudFN0eWxlIjpudWxsfSwiUGFyZW50U3R5bGUiOnsiJHJlZiI6IjkyIn19LCJEdXJhdGlvblN0eWxlIjp7IiRpZCI6IjMwMCIsIkZvbnRTZXR0aW5ncyI6eyIkaWQiOiIzMDEiLCJGb250U2l6ZSI6OSwiRm9udE5hbWUiOiJDYWxpYnJpIiwiSXNCb2xkIjpmYWxzZSwiSXNJdGFsaWMiOmZhbHNlLCJJc1VuZGVybGluZWQiOmZhbHNlLCJQYXJlbnRTdHlsZSI6eyIkcmVmIjoiMTAwIn19LCJBdXRvU2l6ZSI6MCwiRm9yZWdyb3VuZCI6eyIkaWQiOiIzMDIiLCJDb2xvciI6eyIkaWQiOiIzM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wNCIsIkxpbmVDb2xvciI6bnVsbCwiTGluZVdlaWdodCI6MC4wLCJMaW5lVHlwZSI6MCwiUGFyZW50U3R5bGUiOm51bGx9LCJQYXJlbnRTdHlsZSI6eyIkcmVmIjoiOTkifX0sIkhvcml6b250YWxDb25uZWN0b3JTdHlsZSI6eyIkaWQiOiIzMDUiLCJMaW5lQ29sb3IiOnsiJHJlZiI6IjEwNyJ9LCJMaW5lV2VpZ2h0IjoxLjAsIkxpbmVUeXBlIjowLCJQYXJlbnRTdHlsZSI6eyIkcmVmIjoiMTA2In19LCJWZXJ0aWNhbENvbm5lY3RvclN0eWxlIjp7IiRpZCI6IjMw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MDciLCJNYXJnaW4iOnsiJHJlZiI6IjExMyJ9LCJQYWRkaW5nIjp7IiRpZCI6IjMwOCIsIlRvcCI6MC4wLCJMZWZ0IjoxLjAsIlJpZ2h0IjowLjAsIkJvdHRvbSI6MS4wfSwiQmFja2dyb3VuZCI6eyIkaWQiOiIzMDkiLCJDb2xvciI6eyIkaWQiOiIzMTAiLCJBIjoyNTUsIlIiOjY4LCJHIjo4NCwiQiI6MTA2fX0sIklzVmlzaWJsZSI6dHJ1ZSwiV2lkdGgiOjAuMCwiSGVpZ2h0IjoxNi4wLCJCb3JkZXJTdHlsZSI6eyIkaWQiOiIzMTEiLCJMaW5lQ29sb3IiOnsiJGlkIjoiMzEyIiwiJHR5cGUiOiJOTFJFLkNvbW1vbi5Eb20uU29saWRDb2xvckJydXNoLCBOTFJFLkNvbW1vbiIsIkNvbG9yIjp7IiRpZCI6IjMxMyIsIkEiOjI1NSwiUiI6MjU1LCJHIjowLCJCIjowfX0sIkxpbmVXZWlnaHQiOjAuMCwiTGluZVR5cGUiOjAsIlBhcmVudFN0eWxlIjpudWxsfSwiUGFyZW50U3R5bGUiOnsiJHJlZiI6IjExMiJ9fSwiVGl0bGVTdHlsZSI6eyIkaWQiOiIzMTQiLCJGb250U2V0dGluZ3MiOnsiJGlkIjoiMzE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MzE2IiwiTGluZUNvbG9yIjpudWxsLCJMaW5lV2VpZ2h0IjowLjAsIkxpbmVUeXBlIjowLCJQYXJlbnRTdHlsZSI6bnVsbH0sIlBhcmVudFN0eWxlIjp7IiRyZWYiOiIxMjAifX0sIkRhdGVTdHlsZSI6eyIkaWQiOiIzMTciLCJGb250U2V0dGluZ3MiOnsiJGlkIjoiMzE4IiwiRm9udFNpemUiOjksIkZvbnROYW1lIjoiQ2VudHVyeSBHb3RoaWMiLCJJc0JvbGQiOmZhbHNlLCJJc0l0YWxpYyI6ZmFsc2UsIklzVW5kZXJsaW5lZCI6ZmFsc2UsIlBhcmVudFN0eWxlIjp7IiRyZWYiOiIxMjgifX0sIkF1dG9TaXplIjowLCJGb3JlZ3JvdW5kIjp7IiRpZCI6IjMxOSIsIkNvbG9yIjp7IiRpZCI6IjMy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zMjEiLCJMaW5lQ29sb3IiOm51bGwsIkxpbmVXZWlnaHQiOjAuMCwiTGluZVR5cGUiOjAsIlBhcmVudFN0eWxlIjpudWxsfSwiUGFyZW50U3R5bGUiOnsiJHJlZiI6IjEyNyJ9fSwiRGF0ZUZvcm1hdCI6eyIkcmVmIjoiMTM0In0sIldlZWtOdW1iZXJpbmciOnsiJGlkIjoiMzIyIiwiRm9ybWF0IjowLCJJc1Zpc2libGUiOmZhbHNlLCJMYXN0S25vd25WaXNpYmlsaXR5U3RhdGUiOmZhbHNlfSwiSXNWaXNpYmxlIjp0cnVlLCJQYXJlbnRTdHlsZSI6eyIkcmVmIjoiOTEifX0sIkluZGV4Ijo1LCJTbWFydER1cmF0aW9uQWN0aXZhdGVkIjpmYWxzZSwiRGF0ZUZvcm1hdCI6eyIkcmVmIjoiMTM0In0sIldlZWtOdW1iZXJpbmciOnsiJGlkIjoiMzIzIiwiRm9ybWF0IjowLCJJc1Zpc2libGUiOmZhbHNlLCJMYXN0S25vd25WaXNpYmlsaXR5U3RhdGUiOmZhbHNlfSwiSWQiOiJmM2M3NzBkOC1hNmEyLTQyMzgtYTU3Yi0zNzNlZjk5ODQ1NTAiLCJJbXBvcnRJZCI6bnVsbCwiVGl0bGUiOiJUYXNrIDEgSGVyZSIsIk5vdGUiOm51bGwsIkh5cGVybGluayI6eyIkaWQiOiIzMjQiLCJBZGRyZXNzIjpudWxsLCJTdWJBZGRyZXNzIjpudWxsfSwiSXNDaGFuZ2VkIjpmYWxzZSwiSXNOZXciOnRydWV9LHsiJGlkIjoiMzI1IiwiR3JvdXBOYW1lIjpudWxsLCJTdGFydERhdGUiOiIyMDIyLTA3LTA1VDAwOjAwOjAwWiIsIkVuZERhdGUiOiIyMDIyLTA4LTA4VDIzOjU5OjAwWiIsIlBlcmNlbnRhZ2VDb21wbGV0ZSI6bnVsbCwiU3R5bGUiOnsiJGlkIjoiMzI2IiwiU2hhcGUiOjEsIlNoYXBlVGhpY2tuZXNzIjoxLCJEdXJhdGlvbkZvcm1hdCI6MCwiSW5jbHVkZU5vbldvcmtpbmdEYXlzSW5EdXJhdGlvbiI6dHJ1ZSwiUGVyY2VudGFnZUNvbXBsZXRlU3R5bGUiOnsiJGlkIjoiMzI3IiwiRm9udFNldHRpbmdzIjp7IiRpZCI6IjMy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I5IiwiTGluZUNvbG9yIjpudWxsLCJMaW5lV2VpZ2h0IjowLjAsIkxpbmVUeXBlIjowLCJQYXJlbnRTdHlsZSI6bnVsbH0sIlBhcmVudFN0eWxlIjp7IiRyZWYiOiI5MiJ9fSwiRHVyYXRpb25TdHlsZSI6eyIkaWQiOiIzMzAiLCJGb250U2V0dGluZ3MiOnsiJGlkIjoiMzMxIiwiRm9udFNpemUiOjksIkZvbnROYW1lIjoiQ2FsaWJyaSIsIklzQm9sZCI6ZmFsc2UsIklzSXRhbGljIjpmYWxzZSwiSXNVbmRlcmxpbmVkIjpmYWxzZSwiUGFyZW50U3R5bGUiOnsiJHJlZiI6IjEwMCJ9fSwiQXV0b1NpemUiOjAsIkZvcmVncm91bmQiOnsiJGlkIjoiMzMyIiwiQ29sb3IiOnsiJGlkIjoiMzM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MzQiLCJMaW5lQ29sb3IiOm51bGwsIkxpbmVXZWlnaHQiOjAuMCwiTGluZVR5cGUiOjAsIlBhcmVudFN0eWxlIjpudWxsfSwiUGFyZW50U3R5bGUiOnsiJHJlZiI6Ijk5In19LCJIb3Jpem9udGFsQ29ubmVjdG9yU3R5bGUiOnsiJGlkIjoiMzM1IiwiTGluZUNvbG9yIjp7IiRyZWYiOiIxMDcifSwiTGluZVdlaWdodCI6MS4wLCJMaW5lVHlwZSI6MCwiUGFyZW50U3R5bGUiOnsiJHJlZiI6IjEwNiJ9fSwiVmVydGljYWxDb25uZWN0b3JTdHlsZSI6eyIkaWQiOiIzMz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M3IiwiTWFyZ2luIjp7IiRyZWYiOiIxMTMifSwiUGFkZGluZyI6eyIkaWQiOiIzMzgiLCJUb3AiOjAuMCwiTGVmdCI6MS4wLCJSaWdodCI6MC4wLCJCb3R0b20iOjEuMH0sIkJhY2tncm91bmQiOnsiJGlkIjoiMzM5IiwiQ29sb3IiOnsiJGlkIjoiMzQwIiwiQSI6MjU1LCJSIjoxMTIsIkciOjE3MywiQiI6NzF9fSwiSXNWaXNpYmxlIjp0cnVlLCJXaWR0aCI6MC4wLCJIZWlnaHQiOjE2LjAsIkJvcmRlclN0eWxlIjp7IiRpZCI6IjM0MSIsIkxpbmVDb2xvciI6eyIkaWQiOiIzNDIiLCIkdHlwZSI6Ik5MUkUuQ29tbW9uLkRvbS5Tb2xpZENvbG9yQnJ1c2gsIE5MUkUuQ29tbW9uIiwiQ29sb3IiOnsiJGlkIjoiMzQzIiwiQSI6MjU1LCJSIjoyNTUsIkciOjAsIkIiOjB9fSwiTGluZVdlaWdodCI6MC4wLCJMaW5lVHlwZSI6MCwiUGFyZW50U3R5bGUiOm51bGx9LCJQYXJlbnRTdHlsZSI6eyIkcmVmIjoiMTEyIn19LCJUaXRsZVN0eWxlIjp7IiRpZCI6IjM0NCIsIkZvbnRTZXR0aW5ncyI6eyIkaWQiOiIzNDUiLCJGb250U2l6ZSI6MTAsIkZvbnROYW1lIjoiQ2VudHVyeSBHb3RoaWMiLCJJc0JvbGQiOmZhbHNlLCJJc0l0YWxpYyI6ZmFsc2UsIklzVW5kZXJsaW5lZCI6ZmFsc2UsIlBhcmVudFN0eWxlIjp7IiRyZWYiOiIxMjEifX0sIkF1dG9TaXplIjowLCJGb3JlZ3JvdW5kIjp7IiRyZWYiOiIxMjIifSwiTWF4V2lkdGgiOjU5LjM3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zNDYiLCJMaW5lQ29sb3IiOm51bGwsIkxpbmVXZWlnaHQiOjAuMCwiTGluZVR5cGUiOjAsIlBhcmVudFN0eWxlIjpudWxsfSwiUGFyZW50U3R5bGUiOnsiJHJlZiI6IjEyMCJ9fSwiRGF0ZVN0eWxlIjp7IiRpZCI6IjM0NyIsIkZvbnRTZXR0aW5ncyI6eyIkaWQiOiIzNDgiLCJGb250U2l6ZSI6OSwiRm9udE5hbWUiOiJDZW50dXJ5IEdvdGhpYyIsIklzQm9sZCI6ZmFsc2UsIklzSXRhbGljIjpmYWxzZSwiSXNVbmRlcmxpbmVkIjpmYWxzZSwiUGFyZW50U3R5bGUiOnsiJHJlZiI6IjEyOCJ9fSwiQXV0b1NpemUiOjAsIkZvcmVncm91bmQiOnsiJGlkIjoiMzQ5IiwiQ29sb3IiOnsiJGlkIjoiMzU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M1MSIsIkxpbmVDb2xvciI6bnVsbCwiTGluZVdlaWdodCI6MC4wLCJMaW5lVHlwZSI6MCwiUGFyZW50U3R5bGUiOm51bGx9LCJQYXJlbnRTdHlsZSI6eyIkcmVmIjoiMTI3In19LCJEYXRlRm9ybWF0Ijp7IiRyZWYiOiIxMzQifSwiV2Vla051bWJlcmluZyI6eyIkaWQiOiIzNTIiLCJGb3JtYXQiOjAsIklzVmlzaWJsZSI6ZmFsc2UsIkxhc3RLbm93blZpc2liaWxpdHlTdGF0ZSI6ZmFsc2V9LCJJc1Zpc2libGUiOnRydWUsIlBhcmVudFN0eWxlIjp7IiRyZWYiOiI5MSJ9fSwiSW5kZXgiOjYsIlNtYXJ0RHVyYXRpb25BY3RpdmF0ZWQiOmZhbHNlLCJEYXRlRm9ybWF0Ijp7IiRyZWYiOiIxMzQifSwiV2Vla051bWJlcmluZyI6eyIkaWQiOiIzNTMiLCJGb3JtYXQiOjAsIklzVmlzaWJsZSI6ZmFsc2UsIkxhc3RLbm93blZpc2liaWxpdHlTdGF0ZSI6ZmFsc2V9LCJJZCI6ImMzZDY4NWQ1LWFlODUtNGZiMS04NTkyLTVlNTI3ZTUzNGYyOCIsIkltcG9ydElkIjpudWxsLCJUaXRsZSI6IlRhc2sgMiBIZXJlICIsIk5vdGUiOm51bGwsIkh5cGVybGluayI6eyIkaWQiOiIzNTQiLCJBZGRyZXNzIjpudWxsLCJTdWJBZGRyZXNzIjpudWxsfSwiSXNDaGFuZ2VkIjpmYWxzZSwiSXNOZXciOnRydWV9LHsiJGlkIjoiMzU1IiwiR3JvdXBOYW1lIjpudWxsLCJTdGFydERhdGUiOiIyMDIyLTA3LTMwVDAwOjAwOjAwWiIsIkVuZERhdGUiOiIyMDIyLTA5LTEyVDIzOjU5OjAwWiIsIlBlcmNlbnRhZ2VDb21wbGV0ZSI6bnVsbCwiU3R5bGUiOnsiJGlkIjoiMzU2IiwiU2hhcGUiOjEsIlNoYXBlVGhpY2tuZXNzIjoxLCJEdXJhdGlvbkZvcm1hdCI6MCwiSW5jbHVkZU5vbldvcmtpbmdEYXlzSW5EdXJhdGlvbiI6dHJ1ZSwiUGVyY2VudGFnZUNvbXBsZXRlU3R5bGUiOnsiJGlkIjoiMzU3IiwiRm9udFNldHRpbmdzIjp7IiRpZCI6IjM1OCIsIkZvbnRTaXplIjoxMCwiRm9udE5hbWUiOiJDYWxpYnJpIiwiSXNCb2xkIjpmYWxzZSwiSXNJdGFsaWMiOmZhbHNlLCJJc1VuZGVybGluZWQiOmZhbHNlLCJQYXJlbnRTdHlsZSI6eyIkcmVmIjoiOTMifX0sIkF1dG9TaXplIjowLCJGb3JlZ3JvdW5kIjp7IiRyZWYiOiI5NCJ9LCJNYXhXaWR0aCI6MjAwLjAsIk1heEhlaWdodCI6IkluZmluaXR5IiwiU21hcnRGb3JlZ3JvdW5kSXNBY3RpdmUiOmZhbHNlLCJIb3Jpem9udGFsQWxpZ25tZW50IjowLCJWZXJ0aWNhbEFsaWdubWVudCI6MCwiU21hcnRGb3JlZ3JvdW5kIjpudWxsLCJCYWNrZ3JvdW5kRmlsbFR5cGUiOjAsIk1hcmdpbiI6eyIkcmVmIjoiOTYifSwiUGFkZGluZyI6eyIkcmVmIjoiOTcifSwiQmFja2dyb3VuZCI6eyIkcmVmIjoiOTgifSwiSXNWaXNpYmxlIjp0cnVlLCJXaWR0aCI6MC4wLCJIZWlnaHQiOjAuMCwiQm9yZGVyU3R5bGUiOnsiJGlkIjoiMzU5IiwiTGluZUNvbG9yIjpudWxsLCJMaW5lV2VpZ2h0IjowLjAsIkxpbmVUeXBlIjowLCJQYXJlbnRTdHlsZSI6bnVsbH0sIlBhcmVudFN0eWxlIjp7IiRyZWYiOiI5MiJ9fSwiRHVyYXRpb25TdHlsZSI6eyIkaWQiOiIzNjAiLCJGb250U2V0dGluZ3MiOnsiJGlkIjoiMzYxIiwiRm9udFNpemUiOjksIkZvbnROYW1lIjoiQ2FsaWJyaSIsIklzQm9sZCI6ZmFsc2UsIklzSXRhbGljIjpmYWxzZSwiSXNVbmRlcmxpbmVkIjpmYWxzZSwiUGFyZW50U3R5bGUiOnsiJHJlZiI6IjEwMCJ9fSwiQXV0b1NpemUiOjAsIkZvcmVncm91bmQiOnsiJGlkIjoiMzYyIiwiQ29sb3IiOnsiJGlkIjoiMzYzIiwiQSI6MjU1LCJSIjoyMzgsIkciOjIzNiwiQiI6MjI1fX0sIk1heFdpZHRoIjoyMDAuMCwiTWF4SGVpZ2h0IjoiSW5maW5pdHkiLCJTbWFydEZvcmVncm91bmRJc0FjdGl2ZSI6ZmFsc2UsIkhvcml6b250YWxBbGlnbm1lbnQiOjAsIlZlcnRpY2FsQWxpZ25tZW50IjowLCJTbWFydEZvcmVncm91bmQiOm51bGwsIkJhY2tncm91bmRGaWxsVHlwZSI6MCwiTWFyZ2luIjp7IiRyZWYiOiIxMDMifSwiUGFkZGluZyI6eyIkcmVmIjoiMTA0In0sIkJhY2tncm91bmQiOnsiJHJlZiI6IjEwNSJ9LCJJc1Zpc2libGUiOnRydWUsIldpZHRoIjowLjAsIkhlaWdodCI6MC4wLCJCb3JkZXJTdHlsZSI6eyIkaWQiOiIzNjQiLCJMaW5lQ29sb3IiOm51bGwsIkxpbmVXZWlnaHQiOjAuMCwiTGluZVR5cGUiOjAsIlBhcmVudFN0eWxlIjpudWxsfSwiUGFyZW50U3R5bGUiOnsiJHJlZiI6Ijk5In19LCJIb3Jpem9udGFsQ29ubmVjdG9yU3R5bGUiOnsiJGlkIjoiMzY1IiwiTGluZUNvbG9yIjp7IiRyZWYiOiIxMDcifSwiTGluZVdlaWdodCI6MS4wLCJMaW5lVHlwZSI6MCwiUGFyZW50U3R5bGUiOnsiJHJlZiI6IjEwNiJ9fSwiVmVydGljYWxDb25uZWN0b3JTdHlsZSI6eyIkaWQiOiIzNjYiLCJMaW5lQ29sb3IiOnsiJHJlZiI6IjExMCJ9LCJMaW5lV2VpZ2h0IjoxLjAsIkxpbmVUeXBlIjowLCJQYXJlbnRTdHlsZSI6eyIkcmVmIjoiMTA5In19LCJNYXJnaW4iOm51bGwsIlN0YXJ0RGF0ZVBvc2l0aW9uIjo0LCJFbmREYXRlUG9zaXRpb24iOjQsIkRhdGVJc1Zpc2libGUiOnRydWUsIlRpdGxlUG9zaXRpb24iOjUsIkR1cmF0aW9uUG9zaXRpb24iOjIsIlBlcmNlbnRhZ2VDb21wbGV0ZWRQb3NpdGlvbiI6NiwiU3BhY2luZyI6MTAsIklzQmVsb3dUaW1lYmFuZCI6ZmFsc2UsIlBlcmNlbnRhZ2VDb21wbGV0ZVNoYXBlT3BhY2l0eSI6MzUsIlNoYXBlU3R5bGUiOnsiJGlkIjoiMzY3IiwiTWFyZ2luIjp7IiRyZWYiOiIxMTMifSwiUGFkZGluZyI6eyIkaWQiOiIzNjgiLCJUb3AiOjAuMCwiTGVmdCI6MS4wLCJSaWdodCI6MC4wLCJCb3R0b20iOjEuMH0sIkJhY2tncm91bmQiOnsiJGlkIjoiMzY5IiwiQ29sb3IiOnsiJGlkIjoiMzcwIiwiQSI6MjU1LCJSIjo2OCwiRyI6ODQsIkIiOjEwNn19LCJJc1Zpc2libGUiOnRydWUsIldpZHRoIjowLjAsIkhlaWdodCI6MTYuMCwiQm9yZGVyU3R5bGUiOnsiJGlkIjoiMzcxIiwiTGluZUNvbG9yIjp7IiRpZCI6IjM3MiIsIiR0eXBlIjoiTkxSRS5Db21tb24uRG9tLlNvbGlkQ29sb3JCcnVzaCwgTkxSRS5Db21tb24iLCJDb2xvciI6eyIkaWQiOiIzNzMiLCJBIjoyNTUsIlIiOjI1NSwiRyI6MCwiQiI6MH19LCJMaW5lV2VpZ2h0IjowLjAsIkxpbmVUeXBlIjowLCJQYXJlbnRTdHlsZSI6bnVsbH0sIlBhcmVudFN0eWxlIjp7IiRyZWYiOiIxMTIifX0sIlRpdGxlU3R5bGUiOnsiJGlkIjoiMzc0IiwiRm9udFNldHRpbmdzIjp7IiRpZCI6IjM3NSIsIkZvbnRTaXplIjoxMCwiRm9udE5hbWUiOiJDZW50dXJ5IEdvdGhpYyIsIklzQm9sZCI6ZmFsc2UsIklzSXRhbGljIjpmYWxzZSwiSXNVbmRlcmxpbmVkIjpmYWxzZSwiUGFyZW50U3R5bGUiOnsiJHJlZiI6IjEyMSJ9fSwiQXV0b1NpemUiOjAsIkZvcmVncm91bmQiOnsiJHJlZiI6IjEyMiJ9LCJNYXhXaWR0aCI6NTkuMzc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M3NiIsIkxpbmVDb2xvciI6bnVsbCwiTGluZVdlaWdodCI6MC4wLCJMaW5lVHlwZSI6MCwiUGFyZW50U3R5bGUiOm51bGx9LCJQYXJlbnRTdHlsZSI6eyIkcmVmIjoiMTIwIn19LCJEYXRlU3R5bGUiOnsiJGlkIjoiMzc3IiwiRm9udFNldHRpbmdzIjp7IiRpZCI6IjM3OCIsIkZvbnRTaXplIjo5LCJGb250TmFtZSI6IkNlbnR1cnkgR290aGljIiwiSXNCb2xkIjpmYWxzZSwiSXNJdGFsaWMiOmZhbHNlLCJJc1VuZGVybGluZWQiOmZhbHNlLCJQYXJlbnRTdHlsZSI6eyIkcmVmIjoiMTI4In19LCJBdXRvU2l6ZSI6MCwiRm9yZWdyb3VuZCI6eyIkaWQiOiIzNzkiLCJDb2xvciI6eyIkaWQiOiIzOD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MzgxIiwiTGluZUNvbG9yIjpudWxsLCJMaW5lV2VpZ2h0IjowLjAsIkxpbmVUeXBlIjowLCJQYXJlbnRTdHlsZSI6bnVsbH0sIlBhcmVudFN0eWxlIjp7IiRyZWYiOiIxMjcifX0sIkRhdGVGb3JtYXQiOnsiJHJlZiI6IjEzNCJ9LCJXZWVrTnVtYmVyaW5nIjp7IiRpZCI6IjM4MiIsIkZvcm1hdCI6MCwiSXNWaXNpYmxlIjpmYWxzZSwiTGFzdEtub3duVmlzaWJpbGl0eVN0YXRlIjpmYWxzZX0sIklzVmlzaWJsZSI6dHJ1ZSwiUGFyZW50U3R5bGUiOnsiJHJlZiI6IjkxIn19LCJJbmRleCI6NywiU21hcnREdXJhdGlvbkFjdGl2YXRlZCI6ZmFsc2UsIkRhdGVGb3JtYXQiOnsiJHJlZiI6IjEzNCJ9LCJXZWVrTnVtYmVyaW5nIjp7IiRpZCI6IjM4MyIsIkZvcm1hdCI6MCwiSXNWaXNpYmxlIjpmYWxzZSwiTGFzdEtub3duVmlzaWJpbGl0eVN0YXRlIjpmYWxzZX0sIklkIjoiYTUyMTc4M2MtZjMwOC00MzEzLWFmNzYtMGNkOWMyOTIzZTNjIiwiSW1wb3J0SWQiOm51bGwsIlRpdGxlIjoiVGFzayAzIEhlcmUgIiwiTm90ZSI6bnVsbCwiSHlwZXJsaW5rIjp7IiRpZCI6IjM4NCIsIkFkZHJlc3MiOm51bGwsIlN1YkFkZHJlc3MiOm51bGx9LCJJc0NoYW5nZWQiOmZhbHNlLCJJc05ldyI6dHJ1ZX0seyIkaWQiOiIzODUiLCJHcm91cE5hbWUiOm51bGwsIlN0YXJ0RGF0ZSI6IjIwMjItMDgtMjBUMDA6MDA6MDBaIiwiRW5kRGF0ZSI6IjIwMjItMTAtMDVUMjM6NTk6MDBaIiwiUGVyY2VudGFnZUNvbXBsZXRlIjpudWxsLCJTdHlsZSI6eyIkaWQiOiIzODYiLCJTaGFwZSI6MSwiU2hhcGVUaGlja25lc3MiOjEsIkR1cmF0aW9uRm9ybWF0IjowLCJJbmNsdWRlTm9uV29ya2luZ0RheXNJbkR1cmF0aW9uIjp0cnVlLCJQZXJjZW50YWdlQ29tcGxldGVTdHlsZSI6eyIkaWQiOiIzODciLCJGb250U2V0dGluZ3MiOnsiJGlkIjoiMzg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zODkiLCJMaW5lQ29sb3IiOm51bGwsIkxpbmVXZWlnaHQiOjAuMCwiTGluZVR5cGUiOjAsIlBhcmVudFN0eWxlIjpudWxsfSwiUGFyZW50U3R5bGUiOnsiJHJlZiI6IjkyIn19LCJEdXJhdGlvblN0eWxlIjp7IiRpZCI6IjM5MCIsIkZvbnRTZXR0aW5ncyI6eyIkaWQiOiIzOTEiLCJGb250U2l6ZSI6OSwiRm9udE5hbWUiOiJDYWxpYnJpIiwiSXNCb2xkIjpmYWxzZSwiSXNJdGFsaWMiOmZhbHNlLCJJc1VuZGVybGluZWQiOmZhbHNlLCJQYXJlbnRTdHlsZSI6eyIkcmVmIjoiMTAwIn19LCJBdXRvU2l6ZSI6MCwiRm9yZWdyb3VuZCI6eyIkaWQiOiIzOTIiLCJDb2xvciI6eyIkaWQiOiIzOT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M5NCIsIkxpbmVDb2xvciI6bnVsbCwiTGluZVdlaWdodCI6MC4wLCJMaW5lVHlwZSI6MCwiUGFyZW50U3R5bGUiOm51bGx9LCJQYXJlbnRTdHlsZSI6eyIkcmVmIjoiOTkifX0sIkhvcml6b250YWxDb25uZWN0b3JTdHlsZSI6eyIkaWQiOiIzOTUiLCJMaW5lQ29sb3IiOnsiJHJlZiI6IjEwNyJ9LCJMaW5lV2VpZ2h0IjoxLjAsIkxpbmVUeXBlIjowLCJQYXJlbnRTdHlsZSI6eyIkcmVmIjoiMTA2In19LCJWZXJ0aWNhbENvbm5lY3RvclN0eWxlIjp7IiRpZCI6IjM5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zOTciLCJNYXJnaW4iOnsiJHJlZiI6IjExMyJ9LCJQYWRkaW5nIjp7IiRpZCI6IjM5OCIsIlRvcCI6MC4wLCJMZWZ0IjoxLjAsIlJpZ2h0IjowLjAsIkJvdHRvbSI6MS4wfSwiQmFja2dyb3VuZCI6eyIkaWQiOiIzOTkiLCJDb2xvciI6eyIkaWQiOiI0MDAiLCJBIjoyNTUsIlIiOjExMiwiRyI6MTczLCJCIjo3MX19LCJJc1Zpc2libGUiOnRydWUsIldpZHRoIjowLjAsIkhlaWdodCI6MTYuMCwiQm9yZGVyU3R5bGUiOnsiJGlkIjoiNDAxIiwiTGluZUNvbG9yIjp7IiRpZCI6IjQwMiIsIiR0eXBlIjoiTkxSRS5Db21tb24uRG9tLlNvbGlkQ29sb3JCcnVzaCwgTkxSRS5Db21tb24iLCJDb2xvciI6eyIkaWQiOiI0MDMiLCJBIjoyNTUsIlIiOjI1NSwiRyI6MCwiQiI6MH19LCJMaW5lV2VpZ2h0IjowLjAsIkxpbmVUeXBlIjowLCJQYXJlbnRTdHlsZSI6bnVsbH0sIlBhcmVudFN0eWxlIjp7IiRyZWYiOiIxMTIifX0sIlRpdGxlU3R5bGUiOnsiJGlkIjoiNDA0IiwiRm9udFNldHRpbmdzIjp7IiRpZCI6IjQwNSIsIkZvbnRTaXplIjoxMCwiRm9udE5hbWUiOiJDZW50dXJ5IEdvdGhpYyIsIklzQm9sZCI6ZmFsc2UsIklzSXRhbGljIjpmYWxzZSwiSXNVbmRlcmxpbmVkIjpmYWxzZSwiUGFyZW50U3R5bGUiOnsiJHJlZiI6IjEyMSJ9fSwiQXV0b1NpemUiOjAsIkZvcmVncm91bmQiOnsiJHJlZiI6IjEyMiJ9LCJNYXhXaWR0aCI6NTY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wNiIsIkxpbmVDb2xvciI6bnVsbCwiTGluZVdlaWdodCI6MC4wLCJMaW5lVHlwZSI6MCwiUGFyZW50U3R5bGUiOm51bGx9LCJQYXJlbnRTdHlsZSI6eyIkcmVmIjoiMTIwIn19LCJEYXRlU3R5bGUiOnsiJGlkIjoiNDA3IiwiRm9udFNldHRpbmdzIjp7IiRpZCI6IjQwOCIsIkZvbnRTaXplIjo5LCJGb250TmFtZSI6IkNlbnR1cnkgR290aGljIiwiSXNCb2xkIjpmYWxzZSwiSXNJdGFsaWMiOmZhbHNlLCJJc1VuZGVybGluZWQiOmZhbHNlLCJQYXJlbnRTdHlsZSI6eyIkcmVmIjoiMTI4In19LCJBdXRvU2l6ZSI6MCwiRm9yZWdyb3VuZCI6eyIkaWQiOiI0MDkiLCJDb2xvciI6eyIkaWQiOiI0M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ExIiwiTGluZUNvbG9yIjpudWxsLCJMaW5lV2VpZ2h0IjowLjAsIkxpbmVUeXBlIjowLCJQYXJlbnRTdHlsZSI6bnVsbH0sIlBhcmVudFN0eWxlIjp7IiRyZWYiOiIxMjcifX0sIkRhdGVGb3JtYXQiOnsiJHJlZiI6IjEzNCJ9LCJXZWVrTnVtYmVyaW5nIjp7IiRpZCI6IjQxMiIsIkZvcm1hdCI6MCwiSXNWaXNpYmxlIjpmYWxzZSwiTGFzdEtub3duVmlzaWJpbGl0eVN0YXRlIjpmYWxzZX0sIklzVmlzaWJsZSI6dHJ1ZSwiUGFyZW50U3R5bGUiOnsiJHJlZiI6IjkxIn19LCJJbmRleCI6OCwiU21hcnREdXJhdGlvbkFjdGl2YXRlZCI6ZmFsc2UsIkRhdGVGb3JtYXQiOnsiJHJlZiI6IjEzNCJ9LCJXZWVrTnVtYmVyaW5nIjp7IiRpZCI6IjQxMyIsIkZvcm1hdCI6MCwiSXNWaXNpYmxlIjpmYWxzZSwiTGFzdEtub3duVmlzaWJpbGl0eVN0YXRlIjpmYWxzZX0sIklkIjoiOWNkZTZkNWQtMzA3Yi00ZGY3LWIxNDYtNDI0OGNhYjdmZWY2IiwiSW1wb3J0SWQiOm51bGwsIlRpdGxlIjoiVGFzayA0IEhlcmUiLCJOb3RlIjpudWxsLCJIeXBlcmxpbmsiOnsiJGlkIjoiNDE0IiwiQWRkcmVzcyI6bnVsbCwiU3ViQWRkcmVzcyI6bnVsbH0sIklzQ2hhbmdlZCI6ZmFsc2UsIklzTmV3Ijp0cnVlfSx7IiRpZCI6IjQxNSIsIkdyb3VwTmFtZSI6bnVsbCwiU3RhcnREYXRlIjoiMjAyMi0wOC0yOVQwMDowMDowMFoiLCJFbmREYXRlIjoiMjAyMi0xMC0xNVQyMzo1OTowMFoiLCJQZXJjZW50YWdlQ29tcGxldGUiOm51bGwsIlN0eWxlIjp7IiRpZCI6IjQxNiIsIlNoYXBlIjoxLCJTaGFwZVRoaWNrbmVzcyI6MSwiRHVyYXRpb25Gb3JtYXQiOjAsIkluY2x1ZGVOb25Xb3JraW5nRGF5c0luRHVyYXRpb24iOnRydWUsIlBlcmNlbnRhZ2VDb21wbGV0ZVN0eWxlIjp7IiRpZCI6IjQxNyIsIkZvbnRTZXR0aW5ncyI6eyIkaWQiOiI0MT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QxOSIsIkxpbmVDb2xvciI6bnVsbCwiTGluZVdlaWdodCI6MC4wLCJMaW5lVHlwZSI6MCwiUGFyZW50U3R5bGUiOm51bGx9LCJQYXJlbnRTdHlsZSI6eyIkcmVmIjoiOTIifX0sIkR1cmF0aW9uU3R5bGUiOnsiJGlkIjoiNDIwIiwiRm9udFNldHRpbmdzIjp7IiRpZCI6IjQyMSIsIkZvbnRTaXplIjo5LCJGb250TmFtZSI6IkNhbGlicmkiLCJJc0JvbGQiOmZhbHNlLCJJc0l0YWxpYyI6ZmFsc2UsIklzVW5kZXJsaW5lZCI6ZmFsc2UsIlBhcmVudFN0eWxlIjp7IiRyZWYiOiIxMDAifX0sIkF1dG9TaXplIjowLCJGb3JlZ3JvdW5kIjp7IiRpZCI6IjQyMiIsIkNvbG9yIjp7IiRpZCI6IjQyMyIsIkEiOjI1NSwiUiI6MjMxLCJHIjoyMzAsIkIiOjIzMH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DI0IiwiTGluZUNvbG9yIjpudWxsLCJMaW5lV2VpZ2h0IjowLjAsIkxpbmVUeXBlIjowLCJQYXJlbnRTdHlsZSI6bnVsbH0sIlBhcmVudFN0eWxlIjp7IiRyZWYiOiI5OSJ9fSwiSG9yaXpvbnRhbENvbm5lY3RvclN0eWxlIjp7IiRpZCI6IjQyNSIsIkxpbmVDb2xvciI6eyIkcmVmIjoiMTA3In0sIkxpbmVXZWlnaHQiOjEuMCwiTGluZVR5cGUiOjAsIlBhcmVudFN0eWxlIjp7IiRyZWYiOiIxMDYifX0sIlZlcnRpY2FsQ29ubmVjdG9yU3R5bGUiOnsiJGlkIjoiNDI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QyNyIsIk1hcmdpbiI6eyIkcmVmIjoiMTEzIn0sIlBhZGRpbmciOnsiJGlkIjoiNDI4IiwiVG9wIjowLjAsIkxlZnQiOjEuMCwiUmlnaHQiOjAuMCwiQm90dG9tIjoxLjB9LCJCYWNrZ3JvdW5kIjp7IiRpZCI6IjQyOSIsIkNvbG9yIjp7IiRpZCI6IjQzMCIsIkEiOjI1NSwiUiI6NjgsIkciOjg0LCJCIjoxMDZ9fSwiSXNWaXNpYmxlIjp0cnVlLCJXaWR0aCI6MC4wLCJIZWlnaHQiOjE2LjAsIkJvcmRlclN0eWxlIjp7IiRpZCI6IjQzMSIsIkxpbmVDb2xvciI6eyIkaWQiOiI0MzIiLCIkdHlwZSI6Ik5MUkUuQ29tbW9uLkRvbS5Tb2xpZENvbG9yQnJ1c2gsIE5MUkUuQ29tbW9uIiwiQ29sb3IiOnsiJGlkIjoiNDMzIiwiQSI6MjU1LCJSIjoyNTUsIkciOjAsIkIiOjB9fSwiTGluZVdlaWdodCI6MC4wLCJMaW5lVHlwZSI6MCwiUGFyZW50U3R5bGUiOm51bGx9LCJQYXJlbnRTdHlsZSI6eyIkcmVmIjoiMTEyIn19LCJUaXRsZVN0eWxlIjp7IiRpZCI6IjQzNCIsIkZvbnRTZXR0aW5ncyI6eyIkaWQiOiI0MzUiLCJGb250U2l6ZSI6MTAsIkZvbnROYW1lIjoiQ2VudHVyeSBHb3RoaWMiLCJJc0JvbGQiOmZhbHNlLCJJc0l0YWxpYyI6ZmFsc2UsIklzVW5kZXJsaW5lZCI6ZmFsc2UsIlBhcmVudFN0eWxlIjp7IiRyZWYiOiIxMjEifX0sIkF1dG9TaXplIjowLCJGb3JlZ3JvdW5kIjp7IiRyZWYiOiIxMjIifSwiTWF4V2lkdGgiOjU2LjYyNTAzODE0Njk3MjY1NiwiTWF4SGVpZ2h0IjoiSW5maW5pdHkiLCJTbWFydEZvcmVncm91bmRJc0FjdGl2ZSI6ZmFsc2UsIkhvcml6b250YWxBbGlnbm1lbnQiOjAsIlZlcnRpY2FsQWxpZ25tZW50IjowLCJTbWFydEZvcmVncm91bmQiOm51bGwsIkJhY2tncm91bmRGaWxsVHlwZSI6MCwiTWFyZ2luIjp7IiRyZWYiOiIxMjQifSwiUGFkZGluZyI6eyIkcmVmIjoiMTI1In0sIkJhY2tncm91bmQiOnsiJHJlZiI6IjEyNiJ9LCJJc1Zpc2libGUiOnRydWUsIldpZHRoIjowLjAsIkhlaWdodCI6MC4wLCJCb3JkZXJTdHlsZSI6eyIkaWQiOiI0MzYiLCJMaW5lQ29sb3IiOm51bGwsIkxpbmVXZWlnaHQiOjAuMCwiTGluZVR5cGUiOjAsIlBhcmVudFN0eWxlIjpudWxsfSwiUGFyZW50U3R5bGUiOnsiJHJlZiI6IjEyMCJ9fSwiRGF0ZVN0eWxlIjp7IiRpZCI6IjQzNyIsIkZvbnRTZXR0aW5ncyI6eyIkaWQiOiI0MzgiLCJGb250U2l6ZSI6OSwiRm9udE5hbWUiOiJDZW50dXJ5IEdvdGhpYyIsIklzQm9sZCI6ZmFsc2UsIklzSXRhbGljIjpmYWxzZSwiSXNVbmRlcmxpbmVkIjpmYWxzZSwiUGFyZW50U3R5bGUiOnsiJHJlZiI6IjEyOCJ9fSwiQXV0b1NpemUiOjAsIkZvcmVncm91bmQiOnsiJGlkIjoiNDM5IiwiQ29sb3IiOnsiJGlkIjoiNDQwIiwiQSI6MjU1LCJSIjo5MSwiRyI6MTU1LCJCIjoyMTN9fSwiTWF4V2lkdGgiOjIwMC4wLCJNYXhIZWlnaHQiOiJJbmZpbml0eSIsIlNtYXJ0Rm9yZWdyb3VuZElzQWN0aXZlIjpmYWxzZSwiSG9yaXpvbnRhbEFsaWdubWVudCI6MCwiVmVydGljYWxBbGlnbm1lbnQiOjAsIlNtYXJ0Rm9yZWdyb3VuZCI6bnVsbCwiQmFja2dyb3VuZEZpbGxUeXBlIjowLCJNYXJnaW4iOnsiJHJlZiI6IjEzMSJ9LCJQYWRkaW5nIjp7IiRyZWYiOiIxMzIifSwiQmFja2dyb3VuZCI6eyIkcmVmIjoiMTMzIn0sIklzVmlzaWJsZSI6dHJ1ZSwiV2lkdGgiOjAuMCwiSGVpZ2h0IjowLjAsIkJvcmRlclN0eWxlIjp7IiRpZCI6IjQ0MSIsIkxpbmVDb2xvciI6bnVsbCwiTGluZVdlaWdodCI6MC4wLCJMaW5lVHlwZSI6MCwiUGFyZW50U3R5bGUiOm51bGx9LCJQYXJlbnRTdHlsZSI6eyIkcmVmIjoiMTI3In19LCJEYXRlRm9ybWF0Ijp7IiRyZWYiOiIxMzQifSwiV2Vla051bWJlcmluZyI6eyIkaWQiOiI0NDIiLCJGb3JtYXQiOjAsIklzVmlzaWJsZSI6ZmFsc2UsIkxhc3RLbm93blZpc2liaWxpdHlTdGF0ZSI6ZmFsc2V9LCJJc1Zpc2libGUiOnRydWUsIlBhcmVudFN0eWxlIjp7IiRyZWYiOiI5MSJ9fSwiSW5kZXgiOjksIlNtYXJ0RHVyYXRpb25BY3RpdmF0ZWQiOmZhbHNlLCJEYXRlRm9ybWF0Ijp7IiRyZWYiOiIxMzQifSwiV2Vla051bWJlcmluZyI6eyIkaWQiOiI0NDMiLCJGb3JtYXQiOjAsIklzVmlzaWJsZSI6ZmFsc2UsIkxhc3RLbm93blZpc2liaWxpdHlTdGF0ZSI6ZmFsc2V9LCJJZCI6IjZhNmU3MTQ5LTY2MWMtNGQ5OC1hZTIyLWI5YTg0YTIwYzBjZCIsIkltcG9ydElkIjpudWxsLCJUaXRsZSI6IlRhc2sgNSBIZXJlIiwiTm90ZSI6bnVsbCwiSHlwZXJsaW5rIjp7IiRpZCI6IjQ0NCIsIkFkZHJlc3MiOm51bGwsIlN1YkFkZHJlc3MiOm51bGx9LCJJc0NoYW5nZWQiOmZhbHNlLCJJc05ldyI6dHJ1ZX0seyIkaWQiOiI0NDUiLCJHcm91cE5hbWUiOm51bGwsIlN0YXJ0RGF0ZSI6IjIwMjItMTAtMTVUMDA6MDA6MDBaIiwiRW5kRGF0ZSI6IjIwMjItMTEtMDVUMjM6NTk6MDBaIiwiUGVyY2VudGFnZUNvbXBsZXRlIjpudWxsLCJTdHlsZSI6eyIkaWQiOiI0NDYiLCJTaGFwZSI6MSwiU2hhcGVUaGlja25lc3MiOjEsIkR1cmF0aW9uRm9ybWF0IjowLCJJbmNsdWRlTm9uV29ya2luZ0RheXNJbkR1cmF0aW9uIjp0cnVlLCJQZXJjZW50YWdlQ29tcGxldGVTdHlsZSI6eyIkaWQiOiI0NDciLCJGb250U2V0dGluZ3MiOnsiJGlkIjoiNDQ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DkiLCJMaW5lQ29sb3IiOm51bGwsIkxpbmVXZWlnaHQiOjAuMCwiTGluZVR5cGUiOjAsIlBhcmVudFN0eWxlIjpudWxsfSwiUGFyZW50U3R5bGUiOnsiJHJlZiI6IjkyIn19LCJEdXJhdGlvblN0eWxlIjp7IiRpZCI6IjQ1MCIsIkZvbnRTZXR0aW5ncyI6eyIkaWQiOiI0NTEiLCJGb250U2l6ZSI6OSwiRm9udE5hbWUiOiJDYWxpYnJpIiwiSXNCb2xkIjpmYWxzZSwiSXNJdGFsaWMiOmZhbHNlLCJJc1VuZGVybGluZWQiOmZhbHNlLCJQYXJlbnRTdHlsZSI6eyIkcmVmIjoiMTAwIn19LCJBdXRvU2l6ZSI6MCwiRm9yZWdyb3VuZCI6eyIkaWQiOiI0NTIiLCJDb2xvciI6eyIkaWQiOiI0NTMiLCJBIjoyNTUsIlIiOjIzMSwiRyI6MjMwLCJCIjoyMzB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1NCIsIkxpbmVDb2xvciI6bnVsbCwiTGluZVdlaWdodCI6MC4wLCJMaW5lVHlwZSI6MCwiUGFyZW50U3R5bGUiOm51bGx9LCJQYXJlbnRTdHlsZSI6eyIkcmVmIjoiOTkifX0sIkhvcml6b250YWxDb25uZWN0b3JTdHlsZSI6eyIkaWQiOiI0NTUiLCJMaW5lQ29sb3IiOnsiJHJlZiI6IjEwNyJ9LCJMaW5lV2VpZ2h0IjoxLjAsIkxpbmVUeXBlIjowLCJQYXJlbnRTdHlsZSI6eyIkcmVmIjoiMTA2In19LCJWZXJ0aWNhbENvbm5lY3RvclN0eWxlIjp7IiRpZCI6IjQ1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NTciLCJNYXJnaW4iOnsiJHJlZiI6IjExMyJ9LCJQYWRkaW5nIjp7IiRpZCI6IjQ1OCIsIlRvcCI6MC4wLCJMZWZ0IjoxLjAsIlJpZ2h0IjowLjAsIkJvdHRvbSI6MS4wfSwiQmFja2dyb3VuZCI6eyIkaWQiOiI0NTkiLCJDb2xvciI6eyIkaWQiOiI0NjAiLCJBIjoyNTUsIlIiOjExMiwiRyI6MTczLCJCIjo3MX19LCJJc1Zpc2libGUiOnRydWUsIldpZHRoIjowLjAsIkhlaWdodCI6MTYuMCwiQm9yZGVyU3R5bGUiOnsiJGlkIjoiNDYxIiwiTGluZUNvbG9yIjp7IiRpZCI6IjQ2MiIsIiR0eXBlIjoiTkxSRS5Db21tb24uRG9tLlNvbGlkQ29sb3JCcnVzaCwgTkxSRS5Db21tb24iLCJDb2xvciI6eyIkaWQiOiI0NjMiLCJBIjoyNTUsIlIiOjI1NSwiRyI6MCwiQiI6MH19LCJMaW5lV2VpZ2h0IjowLjAsIkxpbmVUeXBlIjowLCJQYXJlbnRTdHlsZSI6bnVsbH0sIlBhcmVudFN0eWxlIjp7IiRyZWYiOiIxMTIifX0sIlRpdGxlU3R5bGUiOnsiJGlkIjoiNDY0IiwiRm9udFNldHRpbmdzIjp7IiRpZCI6IjQ2NSIsIkZvbnRTaXplIjoxMCwiRm9udE5hbWUiOiJDZW50dXJ5IEdvdGhpYyIsIklzQm9sZCI6ZmFsc2UsIklzSXRhbGljIjpmYWxzZSwiSXNVbmRlcmxpbmVkIjpmYWxzZSwiUGFyZW50U3R5bGUiOnsiJHJlZiI6IjEyMSJ9fSwiQXV0b1NpemUiOjAsIkZvcmVncm91bmQiOnsiJHJlZiI6IjEyMiJ9LCJNYXhXaWR0aCI6NTcuNj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Q2NiIsIkxpbmVDb2xvciI6bnVsbCwiTGluZVdlaWdodCI6MC4wLCJMaW5lVHlwZSI6MCwiUGFyZW50U3R5bGUiOm51bGx9LCJQYXJlbnRTdHlsZSI6eyIkcmVmIjoiMTIwIn19LCJEYXRlU3R5bGUiOnsiJGlkIjoiNDY3IiwiRm9udFNldHRpbmdzIjp7IiRpZCI6IjQ2OCIsIkZvbnRTaXplIjo5LCJGb250TmFtZSI6IkNlbnR1cnkgR290aGljIiwiSXNCb2xkIjpmYWxzZSwiSXNJdGFsaWMiOmZhbHNlLCJJc1VuZGVybGluZWQiOmZhbHNlLCJQYXJlbnRTdHlsZSI6eyIkcmVmIjoiMTI4In19LCJBdXRvU2l6ZSI6MCwiRm9yZWdyb3VuZCI6eyIkaWQiOiI0NjkiLCJDb2xvciI6eyIkaWQiOiI0Nz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DcxIiwiTGluZUNvbG9yIjpudWxsLCJMaW5lV2VpZ2h0IjowLjAsIkxpbmVUeXBlIjowLCJQYXJlbnRTdHlsZSI6bnVsbH0sIlBhcmVudFN0eWxlIjp7IiRyZWYiOiIxMjcifX0sIkRhdGVGb3JtYXQiOnsiJHJlZiI6IjEzNCJ9LCJXZWVrTnVtYmVyaW5nIjp7IiRpZCI6IjQ3MiIsIkZvcm1hdCI6MCwiSXNWaXNpYmxlIjpmYWxzZSwiTGFzdEtub3duVmlzaWJpbGl0eVN0YXRlIjpmYWxzZX0sIklzVmlzaWJsZSI6dHJ1ZSwiUGFyZW50U3R5bGUiOnsiJHJlZiI6IjkxIn19LCJJbmRleCI6MTAsIlNtYXJ0RHVyYXRpb25BY3RpdmF0ZWQiOmZhbHNlLCJEYXRlRm9ybWF0Ijp7IiRyZWYiOiIxMzQifSwiV2Vla051bWJlcmluZyI6eyIkaWQiOiI0NzMiLCJGb3JtYXQiOjAsIklzVmlzaWJsZSI6ZmFsc2UsIkxhc3RLbm93blZpc2liaWxpdHlTdGF0ZSI6ZmFsc2V9LCJJZCI6ImRiYzUwMzE4LTc0M2YtNGQ2Yi1hOTk1LWZiM2U3YjQxODdkNyIsIkltcG9ydElkIjpudWxsLCJUaXRsZSI6IlRhc2sgOCBIZXJlIiwiTm90ZSI6bnVsbCwiSHlwZXJsaW5rIjp7IiRpZCI6IjQ3NCIsIkFkZHJlc3MiOm51bGwsIlN1YkFkZHJlc3MiOm51bGx9LCJJc0NoYW5nZWQiOmZhbHNlLCJJc05ldyI6dHJ1ZX0seyIkaWQiOiI0NzUiLCJHcm91cE5hbWUiOm51bGwsIlN0YXJ0RGF0ZSI6IjIwMjItMTAtMjlUMDA6MDA6MDBaIiwiRW5kRGF0ZSI6IjIwMjItMTItMDdUMjM6NTk6MDBaIiwiUGVyY2VudGFnZUNvbXBsZXRlIjpudWxsLCJTdHlsZSI6eyIkaWQiOiI0NzYiLCJTaGFwZSI6MSwiU2hhcGVUaGlja25lc3MiOjEsIkR1cmF0aW9uRm9ybWF0IjowLCJJbmNsdWRlTm9uV29ya2luZ0RheXNJbkR1cmF0aW9uIjp0cnVlLCJQZXJjZW50YWdlQ29tcGxldGVTdHlsZSI6eyIkaWQiOiI0NzciLCJGb250U2V0dGluZ3MiOnsiJGlkIjoiNDc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0NzkiLCJMaW5lQ29sb3IiOm51bGwsIkxpbmVXZWlnaHQiOjAuMCwiTGluZVR5cGUiOjAsIlBhcmVudFN0eWxlIjpudWxsfSwiUGFyZW50U3R5bGUiOnsiJHJlZiI6IjkyIn19LCJEdXJhdGlvblN0eWxlIjp7IiRpZCI6IjQ4MCIsIkZvbnRTZXR0aW5ncyI6eyIkaWQiOiI0ODEiLCJGb250U2l6ZSI6OSwiRm9udE5hbWUiOiJDYWxpYnJpIiwiSXNCb2xkIjpmYWxzZSwiSXNJdGFsaWMiOmZhbHNlLCJJc1VuZGVybGluZWQiOmZhbHNlLCJQYXJlbnRTdHlsZSI6eyIkcmVmIjoiMTAwIn19LCJBdXRvU2l6ZSI6MCwiRm9yZWdyb3VuZCI6eyIkaWQiOiI0ODIiLCJDb2xvciI6eyIkaWQiOiI0O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Q4NCIsIkxpbmVDb2xvciI6bnVsbCwiTGluZVdlaWdodCI6MC4wLCJMaW5lVHlwZSI6MCwiUGFyZW50U3R5bGUiOm51bGx9LCJQYXJlbnRTdHlsZSI6eyIkcmVmIjoiOTkifX0sIkhvcml6b250YWxDb25uZWN0b3JTdHlsZSI6eyIkaWQiOiI0ODUiLCJMaW5lQ29sb3IiOnsiJHJlZiI6IjEwNyJ9LCJMaW5lV2VpZ2h0IjoxLjAsIkxpbmVUeXBlIjowLCJQYXJlbnRTdHlsZSI6eyIkcmVmIjoiMTA2In19LCJWZXJ0aWNhbENvbm5lY3RvclN0eWxlIjp7IiRpZCI6IjQ4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0ODciLCJNYXJnaW4iOnsiJHJlZiI6IjExMyJ9LCJQYWRkaW5nIjp7IiRpZCI6IjQ4OCIsIlRvcCI6MC4wLCJMZWZ0IjoxLjAsIlJpZ2h0IjowLjAsIkJvdHRvbSI6MS4wfSwiQmFja2dyb3VuZCI6eyIkaWQiOiI0ODkiLCJDb2xvciI6eyIkaWQiOiI0OTAiLCJBIjoyNTUsIlIiOjY4LCJHIjo4NCwiQiI6MTA2fX0sIklzVmlzaWJsZSI6dHJ1ZSwiV2lkdGgiOjAuMCwiSGVpZ2h0IjoxNi4wLCJCb3JkZXJTdHlsZSI6eyIkaWQiOiI0OTEiLCJMaW5lQ29sb3IiOnsiJGlkIjoiNDkyIiwiJHR5cGUiOiJOTFJFLkNvbW1vbi5Eb20uU29saWRDb2xvckJydXNoLCBOTFJFLkNvbW1vbiIsIkNvbG9yIjp7IiRpZCI6IjQ5MyIsIkEiOjI1NSwiUiI6MjU1LCJHIjowLCJCIjowfX0sIkxpbmVXZWlnaHQiOjAuMCwiTGluZVR5cGUiOjAsIlBhcmVudFN0eWxlIjpudWxsfSwiUGFyZW50U3R5bGUiOnsiJHJlZiI6IjExMiJ9fSwiVGl0bGVTdHlsZSI6eyIkaWQiOiI0OTQiLCJGb250U2V0dGluZ3MiOnsiJGlkIjoiNDk1IiwiRm9udFNpemUiOjEwLCJGb250TmFtZSI6IkNlbnR1cnkgR290aGljIiwiSXNCb2xkIjpmYWxzZSwiSXNJdGFsaWMiOmZhbHNlLCJJc1VuZGVybGluZWQiOmZhbHNlLCJQYXJlbnRTdHlsZSI6eyIkcmVmIjoiMTIxIn19LCJBdXRvU2l6ZSI6MCwiRm9yZWdyb3VuZCI6eyIkcmVmIjoiMTIyIn0sIk1heFdpZHRoIjo1Ni42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Dk2IiwiTGluZUNvbG9yIjpudWxsLCJMaW5lV2VpZ2h0IjowLjAsIkxpbmVUeXBlIjowLCJQYXJlbnRTdHlsZSI6bnVsbH0sIlBhcmVudFN0eWxlIjp7IiRyZWYiOiIxMjAifX0sIkRhdGVTdHlsZSI6eyIkaWQiOiI0OTciLCJGb250U2V0dGluZ3MiOnsiJGlkIjoiNDk4IiwiRm9udFNpemUiOjksIkZvbnROYW1lIjoiQ2VudHVyeSBHb3RoaWMiLCJJc0JvbGQiOmZhbHNlLCJJc0l0YWxpYyI6ZmFsc2UsIklzVW5kZXJsaW5lZCI6ZmFsc2UsIlBhcmVudFN0eWxlIjp7IiRyZWYiOiIxMjgifX0sIkF1dG9TaXplIjowLCJGb3JlZ3JvdW5kIjp7IiRpZCI6IjQ5OSIsIkNvbG9yIjp7IiRpZCI6IjUw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DEiLCJMaW5lQ29sb3IiOm51bGwsIkxpbmVXZWlnaHQiOjAuMCwiTGluZVR5cGUiOjAsIlBhcmVudFN0eWxlIjpudWxsfSwiUGFyZW50U3R5bGUiOnsiJHJlZiI6IjEyNyJ9fSwiRGF0ZUZvcm1hdCI6eyIkcmVmIjoiMTM0In0sIldlZWtOdW1iZXJpbmciOnsiJGlkIjoiNTAyIiwiRm9ybWF0IjowLCJJc1Zpc2libGUiOmZhbHNlLCJMYXN0S25vd25WaXNpYmlsaXR5U3RhdGUiOmZhbHNlfSwiSXNWaXNpYmxlIjp0cnVlLCJQYXJlbnRTdHlsZSI6eyIkcmVmIjoiOTEifX0sIkluZGV4IjoxMSwiU21hcnREdXJhdGlvbkFjdGl2YXRlZCI6ZmFsc2UsIkRhdGVGb3JtYXQiOnsiJHJlZiI6IjEzNCJ9LCJXZWVrTnVtYmVyaW5nIjp7IiRpZCI6IjUwMyIsIkZvcm1hdCI6MCwiSXNWaXNpYmxlIjpmYWxzZSwiTGFzdEtub3duVmlzaWJpbGl0eVN0YXRlIjpmYWxzZX0sIklkIjoiZDQ1ZThmNjUtMWViMy00MjQxLWI3NjEtM2Q1NWYxODhmNzJlIiwiSW1wb3J0SWQiOm51bGwsIlRpdGxlIjoiVGFzayA5IEhlcmUiLCJOb3RlIjpudWxsLCJIeXBlcmxpbmsiOnsiJGlkIjoiNTA0IiwiQWRkcmVzcyI6bnVsbCwiU3ViQWRkcmVzcyI6bnVsbH0sIklzQ2hhbmdlZCI6ZmFsc2UsIklzTmV3Ijp0cnVlfSx7IiRpZCI6IjUwNSIsIkdyb3VwTmFtZSI6bnVsbCwiU3RhcnREYXRlIjoiMjAyMi0xMS0xMFQwMDowMDowMFoiLCJFbmREYXRlIjoiMjAyMi0xMi0xMVQyMzo1OTowMFoiLCJQZXJjZW50YWdlQ29tcGxldGUiOm51bGwsIlN0eWxlIjp7IiRpZCI6IjUwNiIsIlNoYXBlIjoxLCJTaGFwZVRoaWNrbmVzcyI6MSwiRHVyYXRpb25Gb3JtYXQiOjAsIkluY2x1ZGVOb25Xb3JraW5nRGF5c0luRHVyYXRpb24iOnRydWUsIlBlcmNlbnRhZ2VDb21wbGV0ZVN0eWxlIjp7IiRpZCI6IjUwNyIsIkZvbnRTZXR0aW5ncyI6eyIkaWQiOiI1MDgiLCJGb250U2l6ZSI6MTAsIkZvbnROYW1lIjoiQ2FsaWJyaSIsIklzQm9sZCI6ZmFsc2UsIklzSXRhbGljIjpmYWxzZSwiSXNVbmRlcmxpbmVkIjpmYWxzZSwiUGFyZW50U3R5bGUiOnsiJHJlZiI6IjkzIn19LCJBdXRvU2l6ZSI6MCwiRm9yZWdyb3VuZCI6eyIkcmVmIjoiOTQifSwiTWF4V2lkdGgiOjIwMC4wLCJNYXhIZWlnaHQiOiJJbmZpbml0eSIsIlNtYXJ0Rm9yZWdyb3VuZElzQWN0aXZlIjpmYWxzZSwiSG9yaXpvbnRhbEFsaWdubWVudCI6MCwiVmVydGljYWxBbGlnbm1lbnQiOjAsIlNtYXJ0Rm9yZWdyb3VuZCI6bnVsbCwiQmFja2dyb3VuZEZpbGxUeXBlIjowLCJNYXJnaW4iOnsiJHJlZiI6Ijk2In0sIlBhZGRpbmciOnsiJHJlZiI6Ijk3In0sIkJhY2tncm91bmQiOnsiJHJlZiI6Ijk4In0sIklzVmlzaWJsZSI6dHJ1ZSwiV2lkdGgiOjAuMCwiSGVpZ2h0IjowLjAsIkJvcmRlclN0eWxlIjp7IiRpZCI6IjUwOSIsIkxpbmVDb2xvciI6bnVsbCwiTGluZVdlaWdodCI6MC4wLCJMaW5lVHlwZSI6MCwiUGFyZW50U3R5bGUiOm51bGx9LCJQYXJlbnRTdHlsZSI6eyIkcmVmIjoiOTIifX0sIkR1cmF0aW9uU3R5bGUiOnsiJGlkIjoiNTEwIiwiRm9udFNldHRpbmdzIjp7IiRpZCI6IjUxMSIsIkZvbnRTaXplIjo5LCJGb250TmFtZSI6IkNhbGlicmkiLCJJc0JvbGQiOmZhbHNlLCJJc0l0YWxpYyI6ZmFsc2UsIklzVW5kZXJsaW5lZCI6ZmFsc2UsIlBhcmVudFN0eWxlIjp7IiRyZWYiOiIxMDAifX0sIkF1dG9TaXplIjowLCJGb3JlZ3JvdW5kIjp7IiRpZCI6IjUxMiIsIkNvbG9yIjp7IiRpZCI6IjUxMyIsIkEiOjI1NSwiUiI6MjM4LCJHIjoyMzYsIkIiOjIyNX19LCJNYXhXaWR0aCI6MjAwLjAsIk1heEhlaWdodCI6IkluZmluaXR5IiwiU21hcnRGb3JlZ3JvdW5kSXNBY3RpdmUiOmZhbHNlLCJIb3Jpem9udGFsQWxpZ25tZW50IjowLCJWZXJ0aWNhbEFsaWdubWVudCI6MCwiU21hcnRGb3JlZ3JvdW5kIjpudWxsLCJCYWNrZ3JvdW5kRmlsbFR5cGUiOjAsIk1hcmdpbiI6eyIkcmVmIjoiMTAzIn0sIlBhZGRpbmciOnsiJHJlZiI6IjEwNCJ9LCJCYWNrZ3JvdW5kIjp7IiRyZWYiOiIxMDUifSwiSXNWaXNpYmxlIjp0cnVlLCJXaWR0aCI6MC4wLCJIZWlnaHQiOjAuMCwiQm9yZGVyU3R5bGUiOnsiJGlkIjoiNTE0IiwiTGluZUNvbG9yIjpudWxsLCJMaW5lV2VpZ2h0IjowLjAsIkxpbmVUeXBlIjowLCJQYXJlbnRTdHlsZSI6bnVsbH0sIlBhcmVudFN0eWxlIjp7IiRyZWYiOiI5OSJ9fSwiSG9yaXpvbnRhbENvbm5lY3RvclN0eWxlIjp7IiRpZCI6IjUxNSIsIkxpbmVDb2xvciI6eyIkcmVmIjoiMTA3In0sIkxpbmVXZWlnaHQiOjEuMCwiTGluZVR5cGUiOjAsIlBhcmVudFN0eWxlIjp7IiRyZWYiOiIxMDYifX0sIlZlcnRpY2FsQ29ubmVjdG9yU3R5bGUiOnsiJGlkIjoiNTE2IiwiTGluZUNvbG9yIjp7IiRyZWYiOiIxMTAifSwiTGluZVdlaWdodCI6MS4wLCJMaW5lVHlwZSI6MCwiUGFyZW50U3R5bGUiOnsiJHJlZiI6IjEwOSJ9fSwiTWFyZ2luIjpudWxsLCJTdGFydERhdGVQb3NpdGlvbiI6NCwiRW5kRGF0ZVBvc2l0aW9uIjo0LCJEYXRlSXNWaXNpYmxlIjp0cnVlLCJUaXRsZVBvc2l0aW9uIjo1LCJEdXJhdGlvblBvc2l0aW9uIjoyLCJQZXJjZW50YWdlQ29tcGxldGVkUG9zaXRpb24iOjYsIlNwYWNpbmciOjEwLCJJc0JlbG93VGltZWJhbmQiOmZhbHNlLCJQZXJjZW50YWdlQ29tcGxldGVTaGFwZU9wYWNpdHkiOjM1LCJTaGFwZVN0eWxlIjp7IiRpZCI6IjUxNyIsIk1hcmdpbiI6eyIkcmVmIjoiMTEzIn0sIlBhZGRpbmciOnsiJGlkIjoiNTE4IiwiVG9wIjowLjAsIkxlZnQiOjEuMCwiUmlnaHQiOjAuMCwiQm90dG9tIjoxLjB9LCJCYWNrZ3JvdW5kIjp7IiRpZCI6IjUxOSIsIkNvbG9yIjp7IiRpZCI6IjUyMCIsIkEiOjI1NSwiUiI6MTEyLCJHIjoxNzMsIkIiOjcxfX0sIklzVmlzaWJsZSI6dHJ1ZSwiV2lkdGgiOjAuMCwiSGVpZ2h0IjoxNi4wLCJCb3JkZXJTdHlsZSI6eyIkaWQiOiI1MjEiLCJMaW5lQ29sb3IiOnsiJGlkIjoiNTIyIiwiJHR5cGUiOiJOTFJFLkNvbW1vbi5Eb20uU29saWRDb2xvckJydXNoLCBOTFJFLkNvbW1vbiIsIkNvbG9yIjp7IiRpZCI6IjUyMyIsIkEiOjI1NSwiUiI6MjU1LCJHIjowLCJCIjowfX0sIkxpbmVXZWlnaHQiOjAuMCwiTGluZVR5cGUiOjAsIlBhcmVudFN0eWxlIjpudWxsfSwiUGFyZW50U3R5bGUiOnsiJHJlZiI6IjExMiJ9fSwiVGl0bGVTdHlsZSI6eyIkaWQiOiI1MjQiLCJGb250U2V0dGluZ3MiOnsiJGlkIjoiNTI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I2IiwiTGluZUNvbG9yIjpudWxsLCJMaW5lV2VpZ2h0IjowLjAsIkxpbmVUeXBlIjowLCJQYXJlbnRTdHlsZSI6bnVsbH0sIlBhcmVudFN0eWxlIjp7IiRyZWYiOiIxMjAifX0sIkRhdGVTdHlsZSI6eyIkaWQiOiI1MjciLCJGb250U2V0dGluZ3MiOnsiJGlkIjoiNTI4IiwiRm9udFNpemUiOjksIkZvbnROYW1lIjoiQ2VudHVyeSBHb3RoaWMiLCJJc0JvbGQiOmZhbHNlLCJJc0l0YWxpYyI6ZmFsc2UsIklzVW5kZXJsaW5lZCI6ZmFsc2UsIlBhcmVudFN0eWxlIjp7IiRyZWYiOiIxMjgifX0sIkF1dG9TaXplIjowLCJGb3JlZ3JvdW5kIjp7IiRpZCI6IjUyOSIsIkNvbG9yIjp7IiRpZCI6IjUz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MzEiLCJMaW5lQ29sb3IiOm51bGwsIkxpbmVXZWlnaHQiOjAuMCwiTGluZVR5cGUiOjAsIlBhcmVudFN0eWxlIjpudWxsfSwiUGFyZW50U3R5bGUiOnsiJHJlZiI6IjEyNyJ9fSwiRGF0ZUZvcm1hdCI6eyIkcmVmIjoiMTM0In0sIldlZWtOdW1iZXJpbmciOnsiJGlkIjoiNTMyIiwiRm9ybWF0IjowLCJJc1Zpc2libGUiOmZhbHNlLCJMYXN0S25vd25WaXNpYmlsaXR5U3RhdGUiOmZhbHNlfSwiSXNWaXNpYmxlIjp0cnVlLCJQYXJlbnRTdHlsZSI6eyIkcmVmIjoiOTEifX0sIkluZGV4IjoxMiwiU21hcnREdXJhdGlvbkFjdGl2YXRlZCI6ZmFsc2UsIkRhdGVGb3JtYXQiOnsiJHJlZiI6IjEzNCJ9LCJXZWVrTnVtYmVyaW5nIjp7IiRpZCI6IjUzMyIsIkZvcm1hdCI6MCwiSXNWaXNpYmxlIjpmYWxzZSwiTGFzdEtub3duVmlzaWJpbGl0eVN0YXRlIjpmYWxzZX0sIklkIjoiM2E0YTIzYjUtNjhjNS00ZWE1LThjM2QtMDM5YjhjYTFkYTFiIiwiSW1wb3J0SWQiOm51bGwsIlRpdGxlIjoiVGFzayAxMCBIZXJlIiwiTm90ZSI6bnVsbCwiSHlwZXJsaW5rIjp7IiRpZCI6IjUzNCIsIkFkZHJlc3MiOm51bGwsIlN1YkFkZHJlc3MiOm51bGx9LCJJc0NoYW5nZWQiOmZhbHNlLCJJc05ldyI6dHJ1ZX0seyIkaWQiOiI1MzUiLCJHcm91cE5hbWUiOm51bGwsIlN0YXJ0RGF0ZSI6IjIwMjItMTItMDVUMDA6MDA6MDBaIiwiRW5kRGF0ZSI6IjIwMjMtMDEtMjBUMjM6NTk6MDBaIiwiUGVyY2VudGFnZUNvbXBsZXRlIjpudWxsLCJTdHlsZSI6eyIkaWQiOiI1MzYiLCJTaGFwZSI6MSwiU2hhcGVUaGlja25lc3MiOjEsIkR1cmF0aW9uRm9ybWF0IjowLCJJbmNsdWRlTm9uV29ya2luZ0RheXNJbkR1cmF0aW9uIjp0cnVlLCJQZXJjZW50YWdlQ29tcGxldGVTdHlsZSI6eyIkaWQiOiI1MzciLCJGb250U2V0dGluZ3MiOnsiJGlkIjoiNTM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MzkiLCJMaW5lQ29sb3IiOm51bGwsIkxpbmVXZWlnaHQiOjAuMCwiTGluZVR5cGUiOjAsIlBhcmVudFN0eWxlIjpudWxsfSwiUGFyZW50U3R5bGUiOnsiJHJlZiI6IjkyIn19LCJEdXJhdGlvblN0eWxlIjp7IiRpZCI6IjU0MCIsIkZvbnRTZXR0aW5ncyI6eyIkaWQiOiI1NDEiLCJGb250U2l6ZSI6OSwiRm9udE5hbWUiOiJDYWxpYnJpIiwiSXNCb2xkIjpmYWxzZSwiSXNJdGFsaWMiOmZhbHNlLCJJc1VuZGVybGluZWQiOmZhbHNlLCJQYXJlbnRTdHlsZSI6eyIkcmVmIjoiMTAwIn19LCJBdXRvU2l6ZSI6MCwiRm9yZWdyb3VuZCI6eyIkaWQiOiI1NDIiLCJDb2xvciI6eyIkaWQiOiI1ND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0NCIsIkxpbmVDb2xvciI6bnVsbCwiTGluZVdlaWdodCI6MC4wLCJMaW5lVHlwZSI6MCwiUGFyZW50U3R5bGUiOm51bGx9LCJQYXJlbnRTdHlsZSI6eyIkcmVmIjoiOTkifX0sIkhvcml6b250YWxDb25uZWN0b3JTdHlsZSI6eyIkaWQiOiI1NDUiLCJMaW5lQ29sb3IiOnsiJHJlZiI6IjEwNyJ9LCJMaW5lV2VpZ2h0IjoxLjAsIkxpbmVUeXBlIjowLCJQYXJlbnRTdHlsZSI6eyIkcmVmIjoiMTA2In19LCJWZXJ0aWNhbENvbm5lY3RvclN0eWxlIjp7IiRpZCI6IjU0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DciLCJNYXJnaW4iOnsiJHJlZiI6IjExMyJ9LCJQYWRkaW5nIjp7IiRpZCI6IjU0OCIsIlRvcCI6MC4wLCJMZWZ0IjoxLjAsIlJpZ2h0IjowLjAsIkJvdHRvbSI6MS4wfSwiQmFja2dyb3VuZCI6eyIkaWQiOiI1NDkiLCJDb2xvciI6eyIkaWQiOiI1NTAiLCJBIjoyNTUsIlIiOjY4LCJHIjo4NCwiQiI6MTA2fX0sIklzVmlzaWJsZSI6dHJ1ZSwiV2lkdGgiOjAuMCwiSGVpZ2h0IjoxNi4wLCJCb3JkZXJTdHlsZSI6eyIkaWQiOiI1NTEiLCJMaW5lQ29sb3IiOnsiJGlkIjoiNTUyIiwiJHR5cGUiOiJOTFJFLkNvbW1vbi5Eb20uU29saWRDb2xvckJydXNoLCBOTFJFLkNvbW1vbiIsIkNvbG9yIjp7IiRpZCI6IjU1MyIsIkEiOjI1NSwiUiI6MjU1LCJHIjowLCJCIjowfX0sIkxpbmVXZWlnaHQiOjAuMCwiTGluZVR5cGUiOjAsIlBhcmVudFN0eWxlIjpudWxsfSwiUGFyZW50U3R5bGUiOnsiJHJlZiI6IjExMiJ9fSwiVGl0bGVTdHlsZSI6eyIkaWQiOiI1NTQiLCJGb250U2V0dGluZ3MiOnsiJGlkIjoiNTU1IiwiRm9udFNpemUiOjEwLCJGb250TmFtZSI6IkNlbnR1cnkgR290aGljIiwiSXNCb2xkIjpmYWxzZSwiSXNJdGFsaWMiOmZhbHNlLCJJc1VuZGVybGluZWQiOmZhbHNlLCJQYXJlbnRTdHlsZSI6eyIkcmVmIjoiMTIxIn19LCJBdXRvU2l6ZSI6MCwiRm9yZWdyb3VuZCI6eyIkcmVmIjoiMTIyIn0sIk1heFdpZHRoIjo2Mi4xMjUwMzgxNDY5NzI2NTYsIk1heEhlaWdodCI6IkluZmluaXR5IiwiU21hcnRGb3JlZ3JvdW5kSXNBY3RpdmUiOmZhbHNlLCJIb3Jpem9udGFsQWxpZ25tZW50IjowLCJWZXJ0aWNhbEFsaWdubWVudCI6MCwiU21hcnRGb3JlZ3JvdW5kIjpudWxsLCJCYWNrZ3JvdW5kRmlsbFR5cGUiOjAsIk1hcmdpbiI6eyIkcmVmIjoiMTI0In0sIlBhZGRpbmciOnsiJHJlZiI6IjEyNSJ9LCJCYWNrZ3JvdW5kIjp7IiRyZWYiOiIxMjYifSwiSXNWaXNpYmxlIjp0cnVlLCJXaWR0aCI6MC4wLCJIZWlnaHQiOjAuMCwiQm9yZGVyU3R5bGUiOnsiJGlkIjoiNTU2IiwiTGluZUNvbG9yIjpudWxsLCJMaW5lV2VpZ2h0IjowLjAsIkxpbmVUeXBlIjowLCJQYXJlbnRTdHlsZSI6bnVsbH0sIlBhcmVudFN0eWxlIjp7IiRyZWYiOiIxMjAifX0sIkRhdGVTdHlsZSI6eyIkaWQiOiI1NTciLCJGb250U2V0dGluZ3MiOnsiJGlkIjoiNTU4IiwiRm9udFNpemUiOjksIkZvbnROYW1lIjoiQ2VudHVyeSBHb3RoaWMiLCJJc0JvbGQiOmZhbHNlLCJJc0l0YWxpYyI6ZmFsc2UsIklzVW5kZXJsaW5lZCI6ZmFsc2UsIlBhcmVudFN0eWxlIjp7IiRyZWYiOiIxMjgifX0sIkF1dG9TaXplIjowLCJGb3JlZ3JvdW5kIjp7IiRpZCI6IjU1OSIsIkNvbG9yIjp7IiRpZCI6IjU2MCIsIkEiOjI1NSwiUiI6OTEsIkciOjE1NSwiQiI6MjEzfX0sIk1heFdpZHRoIjoyMDAuMCwiTWF4SGVpZ2h0IjoiSW5maW5pdHkiLCJTbWFydEZvcmVncm91bmRJc0FjdGl2ZSI6ZmFsc2UsIkhvcml6b250YWxBbGlnbm1lbnQiOjAsIlZlcnRpY2FsQWxpZ25tZW50IjowLCJTbWFydEZvcmVncm91bmQiOm51bGwsIkJhY2tncm91bmRGaWxsVHlwZSI6MCwiTWFyZ2luIjp7IiRyZWYiOiIxMzEifSwiUGFkZGluZyI6eyIkcmVmIjoiMTMyIn0sIkJhY2tncm91bmQiOnsiJHJlZiI6IjEzMyJ9LCJJc1Zpc2libGUiOnRydWUsIldpZHRoIjowLjAsIkhlaWdodCI6MC4wLCJCb3JkZXJTdHlsZSI6eyIkaWQiOiI1NjEiLCJMaW5lQ29sb3IiOm51bGwsIkxpbmVXZWlnaHQiOjAuMCwiTGluZVR5cGUiOjAsIlBhcmVudFN0eWxlIjpudWxsfSwiUGFyZW50U3R5bGUiOnsiJHJlZiI6IjEyNyJ9fSwiRGF0ZUZvcm1hdCI6eyIkcmVmIjoiMTM0In0sIldlZWtOdW1iZXJpbmciOnsiJGlkIjoiNTYyIiwiRm9ybWF0IjowLCJJc1Zpc2libGUiOmZhbHNlLCJMYXN0S25vd25WaXNpYmlsaXR5U3RhdGUiOmZhbHNlfSwiSXNWaXNpYmxlIjp0cnVlLCJQYXJlbnRTdHlsZSI6eyIkcmVmIjoiOTEifX0sIkluZGV4IjoxMywiU21hcnREdXJhdGlvbkFjdGl2YXRlZCI6ZmFsc2UsIkRhdGVGb3JtYXQiOnsiJHJlZiI6IjEzNCJ9LCJXZWVrTnVtYmVyaW5nIjp7IiRpZCI6IjU2MyIsIkZvcm1hdCI6MCwiSXNWaXNpYmxlIjpmYWxzZSwiTGFzdEtub3duVmlzaWJpbGl0eVN0YXRlIjpmYWxzZX0sIklkIjoiNTBkZjRhZGQtYTI5YS00OTRjLWJlMGUtOWU4NDY4NjU5ODZiIiwiSW1wb3J0SWQiOm51bGwsIlRpdGxlIjoiVGFzayAxMSBIZXJlIiwiTm90ZSI6bnVsbCwiSHlwZXJsaW5rIjp7IiRpZCI6IjU2NCIsIkFkZHJlc3MiOm51bGwsIlN1YkFkZHJlc3MiOm51bGx9LCJJc0NoYW5nZWQiOmZhbHNlLCJJc05ldyI6dHJ1ZX0seyIkaWQiOiI1NjUiLCJHcm91cE5hbWUiOm51bGwsIlN0YXJ0RGF0ZSI6IjIwMjMtMDEtMDJUMDA6MDA6MDBaIiwiRW5kRGF0ZSI6IjIwMjMtMDItMTVUMjM6NTk6MDBaIiwiUGVyY2VudGFnZUNvbXBsZXRlIjpudWxsLCJTdHlsZSI6eyIkaWQiOiI1NjYiLCJTaGFwZSI6MSwiU2hhcGVUaGlja25lc3MiOjEsIkR1cmF0aW9uRm9ybWF0IjowLCJJbmNsdWRlTm9uV29ya2luZ0RheXNJbkR1cmF0aW9uIjp0cnVlLCJQZXJjZW50YWdlQ29tcGxldGVTdHlsZSI6eyIkaWQiOiI1NjciLCJGb250U2V0dGluZ3MiOnsiJGlkIjoiNTY4IiwiRm9udFNpemUiOjEwLCJGb250TmFtZSI6IkNhbGlicmkiLCJJc0JvbGQiOmZhbHNlLCJJc0l0YWxpYyI6ZmFsc2UsIklzVW5kZXJsaW5lZCI6ZmFsc2UsIlBhcmVudFN0eWxlIjp7IiRyZWYiOiI5MyJ9fSwiQXV0b1NpemUiOjAsIkZvcmVncm91bmQiOnsiJHJlZiI6Ijk0In0sIk1heFdpZHRoIjoyMDAuMCwiTWF4SGVpZ2h0IjoiSW5maW5pdHkiLCJTbWFydEZvcmVncm91bmRJc0FjdGl2ZSI6ZmFsc2UsIkhvcml6b250YWxBbGlnbm1lbnQiOjAsIlZlcnRpY2FsQWxpZ25tZW50IjowLCJTbWFydEZvcmVncm91bmQiOm51bGwsIkJhY2tncm91bmRGaWxsVHlwZSI6MCwiTWFyZ2luIjp7IiRyZWYiOiI5NiJ9LCJQYWRkaW5nIjp7IiRyZWYiOiI5NyJ9LCJCYWNrZ3JvdW5kIjp7IiRyZWYiOiI5OCJ9LCJJc1Zpc2libGUiOnRydWUsIldpZHRoIjowLjAsIkhlaWdodCI6MC4wLCJCb3JkZXJTdHlsZSI6eyIkaWQiOiI1NjkiLCJMaW5lQ29sb3IiOm51bGwsIkxpbmVXZWlnaHQiOjAuMCwiTGluZVR5cGUiOjAsIlBhcmVudFN0eWxlIjpudWxsfSwiUGFyZW50U3R5bGUiOnsiJHJlZiI6IjkyIn19LCJEdXJhdGlvblN0eWxlIjp7IiRpZCI6IjU3MCIsIkZvbnRTZXR0aW5ncyI6eyIkaWQiOiI1NzEiLCJGb250U2l6ZSI6OSwiRm9udE5hbWUiOiJDYWxpYnJpIiwiSXNCb2xkIjpmYWxzZSwiSXNJdGFsaWMiOmZhbHNlLCJJc1VuZGVybGluZWQiOmZhbHNlLCJQYXJlbnRTdHlsZSI6eyIkcmVmIjoiMTAwIn19LCJBdXRvU2l6ZSI6MCwiRm9yZWdyb3VuZCI6eyIkaWQiOiI1NzIiLCJDb2xvciI6eyIkaWQiOiI1NzMiLCJBIjoyNTUsIlIiOjIzOCwiRyI6MjM2LCJCIjoyMjV9fSwiTWF4V2lkdGgiOjIwMC4wLCJNYXhIZWlnaHQiOiJJbmZpbml0eSIsIlNtYXJ0Rm9yZWdyb3VuZElzQWN0aXZlIjpmYWxzZSwiSG9yaXpvbnRhbEFsaWdubWVudCI6MCwiVmVydGljYWxBbGlnbm1lbnQiOjAsIlNtYXJ0Rm9yZWdyb3VuZCI6bnVsbCwiQmFja2dyb3VuZEZpbGxUeXBlIjowLCJNYXJnaW4iOnsiJHJlZiI6IjEwMyJ9LCJQYWRkaW5nIjp7IiRyZWYiOiIxMDQifSwiQmFja2dyb3VuZCI6eyIkcmVmIjoiMTA1In0sIklzVmlzaWJsZSI6dHJ1ZSwiV2lkdGgiOjAuMCwiSGVpZ2h0IjowLjAsIkJvcmRlclN0eWxlIjp7IiRpZCI6IjU3NCIsIkxpbmVDb2xvciI6bnVsbCwiTGluZVdlaWdodCI6MC4wLCJMaW5lVHlwZSI6MCwiUGFyZW50U3R5bGUiOm51bGx9LCJQYXJlbnRTdHlsZSI6eyIkcmVmIjoiOTkifX0sIkhvcml6b250YWxDb25uZWN0b3JTdHlsZSI6eyIkaWQiOiI1NzUiLCJMaW5lQ29sb3IiOnsiJHJlZiI6IjEwNyJ9LCJMaW5lV2VpZ2h0IjoxLjAsIkxpbmVUeXBlIjowLCJQYXJlbnRTdHlsZSI6eyIkcmVmIjoiMTA2In19LCJWZXJ0aWNhbENvbm5lY3RvclN0eWxlIjp7IiRpZCI6IjU3NiIsIkxpbmVDb2xvciI6eyIkcmVmIjoiMTEwIn0sIkxpbmVXZWlnaHQiOjEuMCwiTGluZVR5cGUiOjAsIlBhcmVudFN0eWxlIjp7IiRyZWYiOiIxMDkifX0sIk1hcmdpbiI6bnVsbCwiU3RhcnREYXRlUG9zaXRpb24iOjQsIkVuZERhdGVQb3NpdGlvbiI6NCwiRGF0ZUlzVmlzaWJsZSI6dHJ1ZSwiVGl0bGVQb3NpdGlvbiI6NSwiRHVyYXRpb25Qb3NpdGlvbiI6MiwiUGVyY2VudGFnZUNvbXBsZXRlZFBvc2l0aW9uIjo2LCJTcGFjaW5nIjoxMCwiSXNCZWxvd1RpbWViYW5kIjpmYWxzZSwiUGVyY2VudGFnZUNvbXBsZXRlU2hhcGVPcGFjaXR5IjozNSwiU2hhcGVTdHlsZSI6eyIkaWQiOiI1NzciLCJNYXJnaW4iOnsiJHJlZiI6IjExMyJ9LCJQYWRkaW5nIjp7IiRpZCI6IjU3OCIsIlRvcCI6MC4wLCJMZWZ0IjoxLjAsIlJpZ2h0IjowLjAsIkJvdHRvbSI6MS4wfSwiQmFja2dyb3VuZCI6eyIkaWQiOiI1NzkiLCJDb2xvciI6eyIkaWQiOiI1ODAiLCJBIjoyNTUsIlIiOjExMiwiRyI6MTczLCJCIjo3MX19LCJJc1Zpc2libGUiOnRydWUsIldpZHRoIjowLjAsIkhlaWdodCI6MTYuMCwiQm9yZGVyU3R5bGUiOnsiJGlkIjoiNTgxIiwiTGluZUNvbG9yIjp7IiRpZCI6IjU4MiIsIiR0eXBlIjoiTkxSRS5Db21tb24uRG9tLlNvbGlkQ29sb3JCcnVzaCwgTkxSRS5Db21tb24iLCJDb2xvciI6eyIkaWQiOiI1ODMiLCJBIjoyNTUsIlIiOjI1NSwiRyI6MCwiQiI6MH19LCJMaW5lV2VpZ2h0IjowLjAsIkxpbmVUeXBlIjowLCJQYXJlbnRTdHlsZSI6bnVsbH0sIlBhcmVudFN0eWxlIjp7IiRyZWYiOiIxMTIifX0sIlRpdGxlU3R5bGUiOnsiJGlkIjoiNTg0IiwiRm9udFNldHRpbmdzIjp7IiRpZCI6IjU4NSIsIkZvbnRTaXplIjoxMCwiRm9udE5hbWUiOiJDZW50dXJ5IEdvdGhpYyIsIklzQm9sZCI6ZmFsc2UsIklzSXRhbGljIjpmYWxzZSwiSXNVbmRlcmxpbmVkIjpmYWxzZSwiUGFyZW50U3R5bGUiOnsiJHJlZiI6IjEyMSJ9fSwiQXV0b1NpemUiOjAsIkZvcmVncm91bmQiOnsiJHJlZiI6IjEyMiJ9LCJNYXhXaWR0aCI6NjIuMTI1MDM4MTQ2OTcyNjU2LCJNYXhIZWlnaHQiOiJJbmZpbml0eSIsIlNtYXJ0Rm9yZWdyb3VuZElzQWN0aXZlIjpmYWxzZSwiSG9yaXpvbnRhbEFsaWdubWVudCI6MCwiVmVydGljYWxBbGlnbm1lbnQiOjAsIlNtYXJ0Rm9yZWdyb3VuZCI6bnVsbCwiQmFja2dyb3VuZEZpbGxUeXBlIjowLCJNYXJnaW4iOnsiJHJlZiI6IjEyNCJ9LCJQYWRkaW5nIjp7IiRyZWYiOiIxMjUifSwiQmFja2dyb3VuZCI6eyIkcmVmIjoiMTI2In0sIklzVmlzaWJsZSI6dHJ1ZSwiV2lkdGgiOjAuMCwiSGVpZ2h0IjowLjAsIkJvcmRlclN0eWxlIjp7IiRpZCI6IjU4NiIsIkxpbmVDb2xvciI6bnVsbCwiTGluZVdlaWdodCI6MC4wLCJMaW5lVHlwZSI6MCwiUGFyZW50U3R5bGUiOm51bGx9LCJQYXJlbnRTdHlsZSI6eyIkcmVmIjoiMTIwIn19LCJEYXRlU3R5bGUiOnsiJGlkIjoiNTg3IiwiRm9udFNldHRpbmdzIjp7IiRpZCI6IjU4OCIsIkZvbnRTaXplIjo5LCJGb250TmFtZSI6IkNlbnR1cnkgR290aGljIiwiSXNCb2xkIjpmYWxzZSwiSXNJdGFsaWMiOmZhbHNlLCJJc1VuZGVybGluZWQiOmZhbHNlLCJQYXJlbnRTdHlsZSI6eyIkcmVmIjoiMTI4In19LCJBdXRvU2l6ZSI6MCwiRm9yZWdyb3VuZCI6eyIkaWQiOiI1ODkiLCJDb2xvciI6eyIkaWQiOiI1OTAiLCJBIjoyNTUsIlIiOjkxLCJHIjoxNTUsIkIiOjIxM319LCJNYXhXaWR0aCI6MjAwLjAsIk1heEhlaWdodCI6IkluZmluaXR5IiwiU21hcnRGb3JlZ3JvdW5kSXNBY3RpdmUiOmZhbHNlLCJIb3Jpem9udGFsQWxpZ25tZW50IjowLCJWZXJ0aWNhbEFsaWdubWVudCI6MCwiU21hcnRGb3JlZ3JvdW5kIjpudWxsLCJCYWNrZ3JvdW5kRmlsbFR5cGUiOjAsIk1hcmdpbiI6eyIkcmVmIjoiMTMxIn0sIlBhZGRpbmciOnsiJHJlZiI6IjEzMiJ9LCJCYWNrZ3JvdW5kIjp7IiRyZWYiOiIxMzMifSwiSXNWaXNpYmxlIjp0cnVlLCJXaWR0aCI6MC4wLCJIZWlnaHQiOjAuMCwiQm9yZGVyU3R5bGUiOnsiJGlkIjoiNTkxIiwiTGluZUNvbG9yIjpudWxsLCJMaW5lV2VpZ2h0IjowLjAsIkxpbmVUeXBlIjowLCJQYXJlbnRTdHlsZSI6bnVsbH0sIlBhcmVudFN0eWxlIjp7IiRyZWYiOiIxMjcifX0sIkRhdGVGb3JtYXQiOnsiJHJlZiI6IjEzNCJ9LCJXZWVrTnVtYmVyaW5nIjp7IiRpZCI6IjU5MiIsIkZvcm1hdCI6MCwiSXNWaXNpYmxlIjpmYWxzZSwiTGFzdEtub3duVmlzaWJpbGl0eVN0YXRlIjpmYWxzZX0sIklzVmlzaWJsZSI6dHJ1ZSwiUGFyZW50U3R5bGUiOnsiJHJlZiI6IjkxIn19LCJJbmRleCI6MTQsIlNtYXJ0RHVyYXRpb25BY3RpdmF0ZWQiOmZhbHNlLCJEYXRlRm9ybWF0Ijp7IiRyZWYiOiIxMzQifSwiV2Vla051bWJlcmluZyI6eyIkaWQiOiI1OTMiLCJGb3JtYXQiOjAsIklzVmlzaWJsZSI6ZmFsc2UsIkxhc3RLbm93blZpc2liaWxpdHlTdGF0ZSI6ZmFsc2V9LCJJZCI6ImViOTU0Mjc1LWM1YjUtNGJlNS05MGJlLWUzZDE3YjBjZThhMyIsIkltcG9ydElkIjpudWxsLCJUaXRsZSI6IlRhc2sgMTIgSGVyZSIsIk5vdGUiOm51bGwsIkh5cGVybGluayI6eyIkaWQiOiI1OTQiLCJBZGRyZXNzIjpudWxsLCJTdWJBZGRyZXNzIjpudWxsfSwiSXNDaGFuZ2VkIjpmYWxzZSwiSXNOZXciOnRydWV9XSwiU3dpbWxhbmVzIjpbXSwiTXNQcm9qZWN0SXRlbXNUcmVlIjpudWxsLCJNZXRhZGF0YSI6eyIkaWQiOiI1OTUiLCJNc3BMYXRlc3RJbXBvcnRJdGVtcyI6IntcIiRpZFwiOlwiMVwiLFwiUm9vdFwiOntcIkltcG9ydElkXCI6bnVsbCxcIklzSW1wb3J0ZWRcIjpmYWxzZSxcIkNoaWxkcmVuXCI6W119fSIsIk1zcFN5bmNCeVVpZCI6IkZhbHNlIiwiTXNwQ29sdW1uc01hcHBpbmciOiJbe1wiJGlkXCI6XCIxXCIsXCJTZWxlY3RlZE1hcHBpbmdcIjoxLFwiQ29sdW1uSGVhZGVyXCI6XCJTd2ltbGFuZVwiLFwiQ29sdW1uRnJpZW5kbHlOYW1lXCI6bnVsbH0se1wiJGlkXCI6XCIyXCIsXCJTZWxlY3RlZE1hcHBpbmdcIjoyLFwiQ29sdW1uSGVhZGVyXCI6XCJOYW1lXCIsXCJDb2x1bW5GcmllbmRseU5hbWVcIjpudWxsfSx7XCIkaWRcIjpcIjNcIixcIlNlbGVjdGVkTWFwcGluZ1wiOjMsXCJDb2x1bW5IZWFkZXJcIjpcIlN0YXJ0XCIsXCJDb2x1bW5GcmllbmRseU5hbWVcIjpudWxsfSx7XCIkaWRcIjpcIjRcIixcIlNlbGVjdGVkTWFwcGluZ1wiOjQsXCJDb2x1bW5IZWFkZXJcIjpcIkZpbmlzaFwiLFwiQ29sdW1uRnJpZW5kbHlOYW1lXCI6bnVsbH0se1wiJGlkXCI6XCI1XCIsXCJTZWxlY3RlZE1hcHBpbmdcIjo1LFwiQ29sdW1uSGVhZGVyXCI6XCJQZXJjZW50Q29tcGxldGVcIixcIkNvbHVtbkZyaWVuZGx5TmFtZVwiOm51bGx9XSIsIlJlY2VudENvbG9yc0NvbGxlY3Rpb24iOiJbXSJ9LCJTZXR0aW5ncyI6eyIkaWQiOiI1OTYiLCJJbXBhT3B0aW9ucyI6bnVsbCwiVXNlQ29tcHJlc3Npb24iOmZhbHNlLCJDb21wcmVzaW9uUGVyY2VudGFnZSI6NTAuMCwiSW5hY3RpdmVJbnRlcnZhbFdpZHRoVGhyZXNob2xkIjozMC4wLCJJbmFjdGl2ZUludGVydmFsV2lkdGgiOjEuMCwiU3BsaXRUYXNrcyI6ZmFsc2UsIlVzZUNsdXN0ZXIiOmZhbHNlLCJFcHNpbG9uIjowLjAsIk1pblBvaW50c1RvRm9ybUFDbHVzdGVyIjoyLCJHZW5lcmF0ZUludmlzaWJsZVNoYXBlcyI6dHJ1ZSwiU21hcnRUaW1lbGluZVRhc2tQZXJjZW50YWdlRml0IjpmYWxzZX0sIklzTmV3IjpmYWxzZSwiSW1wb3J0VHlwZSI6MCwiRmlsZVBhdGgiOm51bGwsIlRpbWVDb25maWd1cmF0aW9uIjp7IiRpZCI6IjU5NyIsIlVzZVRpbWUiOmZhbHNlLCJXb3JrRGF5U3RhcnQiOiIwMDowMDowMCIsIldvcmtEYXlFbmQiOiIyMzo1OTowMCJ9LCJMYXN0VXNlZFRlbXBsYXRlSWQiOiJjYzI2Zjg2My0yN2NlLTQ4MGUtYTU4OS1iM2YxMmYyZDZlYjAiLCJGaXJzdFdlZWtPZlllYXIiOjAsIlBsYWNlTWlsZXN0b25lQXRUaGVCZWdpbm5pbmdPZlRoZURheSI6ZmFsc2V9"/>
  <p:tag name="__MASTER" val="__part_0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IMEBANDCULTUREINFO" val="en-US"/>
  <p:tag name="OTLTIMEBANDQUICKPOSITION" val="Custom"/>
  <p:tag name="OTLTIMEBANDTHREEDEFFECTS" val="Gel"/>
  <p:tag name="OTLTIMEBANDAUTODATERANGE" val="True"/>
  <p:tag name="OTLTIMEBANDSTARTDATE" val="2017-06-18T23:59:59.9990000Z"/>
  <p:tag name="OTLTIMEBANDWORKINGDAYS" val="All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SCALEFORMAT" val="MMM"/>
  <p:tag name="OTLTIMEBANDSHAPETYPE" val="RoundedCornerRectangleTimeband"/>
  <p:tag name="OTLTIMEBANDSHAPEHEIGHT" val="20"/>
  <p:tag name="OTLTIMEBANDSHAPEPADDINGLEFT" val="0"/>
  <p:tag name="OTLTIMEBANDENDDATE" val="2023-02-28T23:59:00.0000000"/>
  <p:tag name="OTLMARKERSHAPE" val="OTL"/>
  <p:tag name="OTLTIMEBANDSCALETYPE" val="Months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ELAPSEDSTYLE" val="Thick"/>
  <p:tag name="OTLMARKERSHAPE" val="OTL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TODAYPOSITION" val="Above"/>
  <p:tag name="OTLMARKERSHAPE" val="OTL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LU-template 16:9">
  <a:themeElements>
    <a:clrScheme name="LU_2017-03-02">
      <a:dk1>
        <a:srgbClr val="000000"/>
      </a:dk1>
      <a:lt1>
        <a:srgbClr val="FFFFFF"/>
      </a:lt1>
      <a:dk2>
        <a:srgbClr val="2F2B28"/>
      </a:dk2>
      <a:lt2>
        <a:srgbClr val="D0CCB6"/>
      </a:lt2>
      <a:accent1>
        <a:srgbClr val="894E11"/>
      </a:accent1>
      <a:accent2>
        <a:srgbClr val="E3B6BB"/>
      </a:accent2>
      <a:accent3>
        <a:srgbClr val="ABC9D4"/>
      </a:accent3>
      <a:accent4>
        <a:srgbClr val="9EC0AA"/>
      </a:accent4>
      <a:accent5>
        <a:srgbClr val="D0CCB6"/>
      </a:accent5>
      <a:accent6>
        <a:srgbClr val="B1AA9F"/>
      </a:accent6>
      <a:hlink>
        <a:srgbClr val="00006D"/>
      </a:hlink>
      <a:folHlink>
        <a:srgbClr val="894E11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LU-template-ENG-2022-16-9-tillg" id="{1ABF92B8-4AB5-FD42-8FA8-D8CC107D75A0}" vid="{0E886F46-7A99-7346-B521-931937163E05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LU-template-ENG-2022-16-9-tillg</Template>
  <TotalTime>304</TotalTime>
  <Words>546</Words>
  <Application>Microsoft Office PowerPoint</Application>
  <PresentationFormat>Widescreen</PresentationFormat>
  <Paragraphs>282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Century Gothic</vt:lpstr>
      <vt:lpstr>Helvetica Light</vt:lpstr>
      <vt:lpstr>Systemtypsnitt normalt</vt:lpstr>
      <vt:lpstr>Times New Roman</vt:lpstr>
      <vt:lpstr>LU-template 16:9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Nick Christie</dc:creator>
  <cp:keywords/>
  <dc:description/>
  <cp:lastModifiedBy>Nick Christie</cp:lastModifiedBy>
  <cp:revision>4</cp:revision>
  <dcterms:created xsi:type="dcterms:W3CDTF">2022-08-15T06:47:39Z</dcterms:created>
  <dcterms:modified xsi:type="dcterms:W3CDTF">2022-08-15T11:51:47Z</dcterms:modified>
  <cp:category/>
</cp:coreProperties>
</file>

<file path=docProps/thumbnail.jpeg>
</file>